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61" r:id="rId4"/>
    <p:sldId id="260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17462-B877-4CD6-A758-7248A0DDCC05}" v="304" dt="2023-12-01T13:43:18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C - Surendra" userId="08c955f1-4892-4010-a9b8-2a482a442b56" providerId="ADAL" clId="{1A917462-B877-4CD6-A758-7248A0DDCC05}"/>
    <pc:docChg chg="undo custSel addSld delSld modSld sldOrd">
      <pc:chgData name="FC - Surendra" userId="08c955f1-4892-4010-a9b8-2a482a442b56" providerId="ADAL" clId="{1A917462-B877-4CD6-A758-7248A0DDCC05}" dt="2023-12-01T13:44:05.761" v="1141" actId="26606"/>
      <pc:docMkLst>
        <pc:docMk/>
      </pc:docMkLst>
      <pc:sldChg chg="addSp delSp modSp mod setBg">
        <pc:chgData name="FC - Surendra" userId="08c955f1-4892-4010-a9b8-2a482a442b56" providerId="ADAL" clId="{1A917462-B877-4CD6-A758-7248A0DDCC05}" dt="2023-12-01T12:41:38.987" v="230" actId="26606"/>
        <pc:sldMkLst>
          <pc:docMk/>
          <pc:sldMk cId="37979419" sldId="256"/>
        </pc:sldMkLst>
        <pc:spChg chg="add del">
          <ac:chgData name="FC - Surendra" userId="08c955f1-4892-4010-a9b8-2a482a442b56" providerId="ADAL" clId="{1A917462-B877-4CD6-A758-7248A0DDCC05}" dt="2023-12-01T12:41:38.910" v="229" actId="26606"/>
          <ac:spMkLst>
            <pc:docMk/>
            <pc:sldMk cId="37979419" sldId="256"/>
            <ac:spMk id="2052" creationId="{C7699994-F930-4BD1-804C-3E97736C3455}"/>
          </ac:spMkLst>
        </pc:spChg>
        <pc:spChg chg="add del">
          <ac:chgData name="FC - Surendra" userId="08c955f1-4892-4010-a9b8-2a482a442b56" providerId="ADAL" clId="{1A917462-B877-4CD6-A758-7248A0DDCC05}" dt="2023-12-01T12:41:38.910" v="229" actId="26606"/>
          <ac:spMkLst>
            <pc:docMk/>
            <pc:sldMk cId="37979419" sldId="256"/>
            <ac:spMk id="2053" creationId="{F05E3040-CB0E-4155-9346-CDC0387592EA}"/>
          </ac:spMkLst>
        </pc:spChg>
        <pc:spChg chg="add del">
          <ac:chgData name="FC - Surendra" userId="08c955f1-4892-4010-a9b8-2a482a442b56" providerId="ADAL" clId="{1A917462-B877-4CD6-A758-7248A0DDCC05}" dt="2023-12-01T12:41:23.496" v="226" actId="26606"/>
          <ac:spMkLst>
            <pc:docMk/>
            <pc:sldMk cId="37979419" sldId="256"/>
            <ac:spMk id="2055" creationId="{9664D085-C814-4D74-BCE0-2059F0DC0434}"/>
          </ac:spMkLst>
        </pc:spChg>
        <pc:spChg chg="add del">
          <ac:chgData name="FC - Surendra" userId="08c955f1-4892-4010-a9b8-2a482a442b56" providerId="ADAL" clId="{1A917462-B877-4CD6-A758-7248A0DDCC05}" dt="2023-12-01T12:41:23.496" v="226" actId="26606"/>
          <ac:spMkLst>
            <pc:docMk/>
            <pc:sldMk cId="37979419" sldId="256"/>
            <ac:spMk id="2057" creationId="{DDA5539E-D8B4-4F5A-B46F-C304F5D7A847}"/>
          </ac:spMkLst>
        </pc:spChg>
        <pc:picChg chg="del">
          <ac:chgData name="FC - Surendra" userId="08c955f1-4892-4010-a9b8-2a482a442b56" providerId="ADAL" clId="{1A917462-B877-4CD6-A758-7248A0DDCC05}" dt="2023-12-01T12:40:30.126" v="214" actId="478"/>
          <ac:picMkLst>
            <pc:docMk/>
            <pc:sldMk cId="37979419" sldId="256"/>
            <ac:picMk id="5" creationId="{BAA86517-1CE2-756A-07EB-1242C6AB42C0}"/>
          </ac:picMkLst>
        </pc:picChg>
        <pc:picChg chg="add mod">
          <ac:chgData name="FC - Surendra" userId="08c955f1-4892-4010-a9b8-2a482a442b56" providerId="ADAL" clId="{1A917462-B877-4CD6-A758-7248A0DDCC05}" dt="2023-12-01T12:41:38.987" v="230" actId="26606"/>
          <ac:picMkLst>
            <pc:docMk/>
            <pc:sldMk cId="37979419" sldId="256"/>
            <ac:picMk id="2050" creationId="{58235879-DCC1-37FB-B052-14381EB49BB5}"/>
          </ac:picMkLst>
        </pc:picChg>
      </pc:sldChg>
      <pc:sldChg chg="modSp del mod">
        <pc:chgData name="FC - Surendra" userId="08c955f1-4892-4010-a9b8-2a482a442b56" providerId="ADAL" clId="{1A917462-B877-4CD6-A758-7248A0DDCC05}" dt="2023-12-01T13:06:43.847" v="677" actId="47"/>
        <pc:sldMkLst>
          <pc:docMk/>
          <pc:sldMk cId="3899435061" sldId="257"/>
        </pc:sldMkLst>
        <pc:spChg chg="mod">
          <ac:chgData name="FC - Surendra" userId="08c955f1-4892-4010-a9b8-2a482a442b56" providerId="ADAL" clId="{1A917462-B877-4CD6-A758-7248A0DDCC05}" dt="2023-12-01T12:26:43.409" v="131" actId="6549"/>
          <ac:spMkLst>
            <pc:docMk/>
            <pc:sldMk cId="3899435061" sldId="257"/>
            <ac:spMk id="3" creationId="{6E2B37C5-0963-C477-AEBD-A210FFB1B1FF}"/>
          </ac:spMkLst>
        </pc:spChg>
      </pc:sldChg>
      <pc:sldChg chg="modSp del mod">
        <pc:chgData name="FC - Surendra" userId="08c955f1-4892-4010-a9b8-2a482a442b56" providerId="ADAL" clId="{1A917462-B877-4CD6-A758-7248A0DDCC05}" dt="2023-12-01T13:40:52.518" v="1116" actId="47"/>
        <pc:sldMkLst>
          <pc:docMk/>
          <pc:sldMk cId="2472070402" sldId="258"/>
        </pc:sldMkLst>
        <pc:spChg chg="mod">
          <ac:chgData name="FC - Surendra" userId="08c955f1-4892-4010-a9b8-2a482a442b56" providerId="ADAL" clId="{1A917462-B877-4CD6-A758-7248A0DDCC05}" dt="2023-12-01T12:28:26.464" v="204" actId="6549"/>
          <ac:spMkLst>
            <pc:docMk/>
            <pc:sldMk cId="2472070402" sldId="258"/>
            <ac:spMk id="3" creationId="{6CA47FA6-1181-0A6A-3443-13A1C44AA053}"/>
          </ac:spMkLst>
        </pc:spChg>
      </pc:sldChg>
      <pc:sldChg chg="modSp del mod setBg">
        <pc:chgData name="FC - Surendra" userId="08c955f1-4892-4010-a9b8-2a482a442b56" providerId="ADAL" clId="{1A917462-B877-4CD6-A758-7248A0DDCC05}" dt="2023-12-01T12:49:27.704" v="243" actId="47"/>
        <pc:sldMkLst>
          <pc:docMk/>
          <pc:sldMk cId="2977402427" sldId="259"/>
        </pc:sldMkLst>
        <pc:picChg chg="mod">
          <ac:chgData name="FC - Surendra" userId="08c955f1-4892-4010-a9b8-2a482a442b56" providerId="ADAL" clId="{1A917462-B877-4CD6-A758-7248A0DDCC05}" dt="2023-12-01T12:38:23.628" v="213" actId="26606"/>
          <ac:picMkLst>
            <pc:docMk/>
            <pc:sldMk cId="2977402427" sldId="259"/>
            <ac:picMk id="3" creationId="{EB96D367-A210-CB13-01D2-52117650E2C2}"/>
          </ac:picMkLst>
        </pc:picChg>
        <pc:picChg chg="mod">
          <ac:chgData name="FC - Surendra" userId="08c955f1-4892-4010-a9b8-2a482a442b56" providerId="ADAL" clId="{1A917462-B877-4CD6-A758-7248A0DDCC05}" dt="2023-12-01T12:38:23.628" v="213" actId="26606"/>
          <ac:picMkLst>
            <pc:docMk/>
            <pc:sldMk cId="2977402427" sldId="259"/>
            <ac:picMk id="5" creationId="{776FF122-B90D-A6D1-3416-5A92A075F618}"/>
          </ac:picMkLst>
        </pc:picChg>
        <pc:picChg chg="mod ord">
          <ac:chgData name="FC - Surendra" userId="08c955f1-4892-4010-a9b8-2a482a442b56" providerId="ADAL" clId="{1A917462-B877-4CD6-A758-7248A0DDCC05}" dt="2023-12-01T12:38:23.628" v="213" actId="26606"/>
          <ac:picMkLst>
            <pc:docMk/>
            <pc:sldMk cId="2977402427" sldId="259"/>
            <ac:picMk id="7" creationId="{5DCA5E6B-97D3-50B6-EAD2-B81E019A1CC6}"/>
          </ac:picMkLst>
        </pc:picChg>
        <pc:picChg chg="mod ord">
          <ac:chgData name="FC - Surendra" userId="08c955f1-4892-4010-a9b8-2a482a442b56" providerId="ADAL" clId="{1A917462-B877-4CD6-A758-7248A0DDCC05}" dt="2023-12-01T12:38:23.628" v="213" actId="26606"/>
          <ac:picMkLst>
            <pc:docMk/>
            <pc:sldMk cId="2977402427" sldId="259"/>
            <ac:picMk id="9" creationId="{C3B5D012-DABC-E525-2BDB-8165961C9BAE}"/>
          </ac:picMkLst>
        </pc:picChg>
        <pc:picChg chg="mod">
          <ac:chgData name="FC - Surendra" userId="08c955f1-4892-4010-a9b8-2a482a442b56" providerId="ADAL" clId="{1A917462-B877-4CD6-A758-7248A0DDCC05}" dt="2023-12-01T12:38:23.628" v="213" actId="26606"/>
          <ac:picMkLst>
            <pc:docMk/>
            <pc:sldMk cId="2977402427" sldId="259"/>
            <ac:picMk id="11" creationId="{60A51DB7-CE07-FAB0-910A-611889CC5E96}"/>
          </ac:picMkLst>
        </pc:picChg>
      </pc:sldChg>
      <pc:sldChg chg="addSp delSp modSp mod setBg setClrOvrMap">
        <pc:chgData name="FC - Surendra" userId="08c955f1-4892-4010-a9b8-2a482a442b56" providerId="ADAL" clId="{1A917462-B877-4CD6-A758-7248A0DDCC05}" dt="2023-12-01T13:23:29.666" v="765" actId="26606"/>
        <pc:sldMkLst>
          <pc:docMk/>
          <pc:sldMk cId="749258260" sldId="260"/>
        </pc:sldMkLst>
        <pc:spChg chg="add del mod">
          <ac:chgData name="FC - Surendra" userId="08c955f1-4892-4010-a9b8-2a482a442b56" providerId="ADAL" clId="{1A917462-B877-4CD6-A758-7248A0DDCC05}" dt="2023-12-01T13:23:29.666" v="765" actId="26606"/>
          <ac:spMkLst>
            <pc:docMk/>
            <pc:sldMk cId="749258260" sldId="260"/>
            <ac:spMk id="3" creationId="{3E363D22-F3FC-D105-8C27-514EBD0E360C}"/>
          </ac:spMkLst>
        </pc:spChg>
        <pc:spChg chg="add del">
          <ac:chgData name="FC - Surendra" userId="08c955f1-4892-4010-a9b8-2a482a442b56" providerId="ADAL" clId="{1A917462-B877-4CD6-A758-7248A0DDCC05}" dt="2023-12-01T12:52:01.398" v="248" actId="26606"/>
          <ac:spMkLst>
            <pc:docMk/>
            <pc:sldMk cId="749258260" sldId="260"/>
            <ac:spMk id="10" creationId="{9FFD67B9-38BA-48A7-9E86-74782D7F8CE2}"/>
          </ac:spMkLst>
        </pc:spChg>
        <pc:spChg chg="add del">
          <ac:chgData name="FC - Surendra" userId="08c955f1-4892-4010-a9b8-2a482a442b56" providerId="ADAL" clId="{1A917462-B877-4CD6-A758-7248A0DDCC05}" dt="2023-12-01T12:52:01.398" v="248" actId="26606"/>
          <ac:spMkLst>
            <pc:docMk/>
            <pc:sldMk cId="749258260" sldId="260"/>
            <ac:spMk id="12" creationId="{9F92C291-43B7-4F14-920D-2FCD8D2DF72E}"/>
          </ac:spMkLst>
        </pc:spChg>
        <pc:spChg chg="add del">
          <ac:chgData name="FC - Surendra" userId="08c955f1-4892-4010-a9b8-2a482a442b56" providerId="ADAL" clId="{1A917462-B877-4CD6-A758-7248A0DDCC05}" dt="2023-12-01T12:52:43.286" v="254" actId="26606"/>
          <ac:spMkLst>
            <pc:docMk/>
            <pc:sldMk cId="749258260" sldId="260"/>
            <ac:spMk id="14" creationId="{7996CBB6-8D24-4FA5-A518-D9D878A40890}"/>
          </ac:spMkLst>
        </pc:spChg>
        <pc:spChg chg="add del">
          <ac:chgData name="FC - Surendra" userId="08c955f1-4892-4010-a9b8-2a482a442b56" providerId="ADAL" clId="{1A917462-B877-4CD6-A758-7248A0DDCC05}" dt="2023-12-01T12:52:43.286" v="254" actId="26606"/>
          <ac:spMkLst>
            <pc:docMk/>
            <pc:sldMk cId="749258260" sldId="260"/>
            <ac:spMk id="15" creationId="{EE8857F7-F05F-4317-9D97-F35571819445}"/>
          </ac:spMkLst>
        </pc:spChg>
        <pc:spChg chg="add del">
          <ac:chgData name="FC - Surendra" userId="08c955f1-4892-4010-a9b8-2a482a442b56" providerId="ADAL" clId="{1A917462-B877-4CD6-A758-7248A0DDCC05}" dt="2023-12-01T12:52:43.272" v="253" actId="26606"/>
          <ac:spMkLst>
            <pc:docMk/>
            <pc:sldMk cId="749258260" sldId="260"/>
            <ac:spMk id="20" creationId="{7996CBB6-8D24-4FA5-A518-D9D878A40890}"/>
          </ac:spMkLst>
        </pc:spChg>
        <pc:spChg chg="add del">
          <ac:chgData name="FC - Surendra" userId="08c955f1-4892-4010-a9b8-2a482a442b56" providerId="ADAL" clId="{1A917462-B877-4CD6-A758-7248A0DDCC05}" dt="2023-12-01T12:52:43.272" v="253" actId="26606"/>
          <ac:spMkLst>
            <pc:docMk/>
            <pc:sldMk cId="749258260" sldId="260"/>
            <ac:spMk id="22" creationId="{EE8857F7-F05F-4317-9D97-F35571819445}"/>
          </ac:spMkLst>
        </pc:spChg>
        <pc:spChg chg="add del">
          <ac:chgData name="FC - Surendra" userId="08c955f1-4892-4010-a9b8-2a482a442b56" providerId="ADAL" clId="{1A917462-B877-4CD6-A758-7248A0DDCC05}" dt="2023-12-01T13:23:29.666" v="765" actId="26606"/>
          <ac:spMkLst>
            <pc:docMk/>
            <pc:sldMk cId="749258260" sldId="260"/>
            <ac:spMk id="24" creationId="{F43EFC75-D61F-4CEA-9817-11CC86030557}"/>
          </ac:spMkLst>
        </pc:spChg>
        <pc:spChg chg="add del">
          <ac:chgData name="FC - Surendra" userId="08c955f1-4892-4010-a9b8-2a482a442b56" providerId="ADAL" clId="{1A917462-B877-4CD6-A758-7248A0DDCC05}" dt="2023-12-01T13:23:29.666" v="765" actId="26606"/>
          <ac:spMkLst>
            <pc:docMk/>
            <pc:sldMk cId="749258260" sldId="260"/>
            <ac:spMk id="25" creationId="{3C02F3DD-3E32-4AF8-BFA1-D131A6B4B72D}"/>
          </ac:spMkLst>
        </pc:spChg>
        <pc:spChg chg="add del">
          <ac:chgData name="FC - Surendra" userId="08c955f1-4892-4010-a9b8-2a482a442b56" providerId="ADAL" clId="{1A917462-B877-4CD6-A758-7248A0DDCC05}" dt="2023-12-01T13:23:29.634" v="764" actId="26606"/>
          <ac:spMkLst>
            <pc:docMk/>
            <pc:sldMk cId="749258260" sldId="260"/>
            <ac:spMk id="30" creationId="{D6EA1A26-163F-4F15-91F4-F2C51AC9C106}"/>
          </ac:spMkLst>
        </pc:spChg>
        <pc:spChg chg="add">
          <ac:chgData name="FC - Surendra" userId="08c955f1-4892-4010-a9b8-2a482a442b56" providerId="ADAL" clId="{1A917462-B877-4CD6-A758-7248A0DDCC05}" dt="2023-12-01T13:23:29.666" v="765" actId="26606"/>
          <ac:spMkLst>
            <pc:docMk/>
            <pc:sldMk cId="749258260" sldId="260"/>
            <ac:spMk id="32" creationId="{F43EFC75-D61F-4CEA-9817-11CC86030557}"/>
          </ac:spMkLst>
        </pc:spChg>
        <pc:spChg chg="add">
          <ac:chgData name="FC - Surendra" userId="08c955f1-4892-4010-a9b8-2a482a442b56" providerId="ADAL" clId="{1A917462-B877-4CD6-A758-7248A0DDCC05}" dt="2023-12-01T13:23:29.666" v="765" actId="26606"/>
          <ac:spMkLst>
            <pc:docMk/>
            <pc:sldMk cId="749258260" sldId="260"/>
            <ac:spMk id="33" creationId="{3C02F3DD-3E32-4AF8-BFA1-D131A6B4B72D}"/>
          </ac:spMkLst>
        </pc:spChg>
        <pc:graphicFrameChg chg="add">
          <ac:chgData name="FC - Surendra" userId="08c955f1-4892-4010-a9b8-2a482a442b56" providerId="ADAL" clId="{1A917462-B877-4CD6-A758-7248A0DDCC05}" dt="2023-12-01T13:23:29.666" v="765" actId="26606"/>
          <ac:graphicFrameMkLst>
            <pc:docMk/>
            <pc:sldMk cId="749258260" sldId="260"/>
            <ac:graphicFrameMk id="27" creationId="{12C3E881-6BDA-2D20-84EF-4F1D9B92A804}"/>
          </ac:graphicFrameMkLst>
        </pc:graphicFrameChg>
        <pc:picChg chg="mod">
          <ac:chgData name="FC - Surendra" userId="08c955f1-4892-4010-a9b8-2a482a442b56" providerId="ADAL" clId="{1A917462-B877-4CD6-A758-7248A0DDCC05}" dt="2023-12-01T13:23:29.634" v="764" actId="26606"/>
          <ac:picMkLst>
            <pc:docMk/>
            <pc:sldMk cId="749258260" sldId="260"/>
            <ac:picMk id="5" creationId="{A3B9C52F-F386-6F2B-5833-AA44624ACA27}"/>
          </ac:picMkLst>
        </pc:picChg>
      </pc:sldChg>
      <pc:sldChg chg="addSp delSp modSp new mod ord setBg">
        <pc:chgData name="FC - Surendra" userId="08c955f1-4892-4010-a9b8-2a482a442b56" providerId="ADAL" clId="{1A917462-B877-4CD6-A758-7248A0DDCC05}" dt="2023-12-01T12:49:56.591" v="246" actId="26606"/>
        <pc:sldMkLst>
          <pc:docMk/>
          <pc:sldMk cId="1142072884" sldId="261"/>
        </pc:sldMkLst>
        <pc:spChg chg="add del">
          <ac:chgData name="FC - Surendra" userId="08c955f1-4892-4010-a9b8-2a482a442b56" providerId="ADAL" clId="{1A917462-B877-4CD6-A758-7248A0DDCC05}" dt="2023-12-01T12:47:16.782" v="239" actId="26606"/>
          <ac:spMkLst>
            <pc:docMk/>
            <pc:sldMk cId="1142072884" sldId="261"/>
            <ac:spMk id="1035" creationId="{B3469242-1349-4D08-AC21-B3E7BB3D1047}"/>
          </ac:spMkLst>
        </pc:spChg>
        <pc:spChg chg="add del">
          <ac:chgData name="FC - Surendra" userId="08c955f1-4892-4010-a9b8-2a482a442b56" providerId="ADAL" clId="{1A917462-B877-4CD6-A758-7248A0DDCC05}" dt="2023-12-01T12:47:16.782" v="239" actId="26606"/>
          <ac:spMkLst>
            <pc:docMk/>
            <pc:sldMk cId="1142072884" sldId="261"/>
            <ac:spMk id="1037" creationId="{6F1E2996-3A67-4963-A367-5CC6AFDAFAC7}"/>
          </ac:spMkLst>
        </pc:spChg>
        <pc:spChg chg="add del">
          <ac:chgData name="FC - Surendra" userId="08c955f1-4892-4010-a9b8-2a482a442b56" providerId="ADAL" clId="{1A917462-B877-4CD6-A758-7248A0DDCC05}" dt="2023-12-01T12:47:16.782" v="239" actId="26606"/>
          <ac:spMkLst>
            <pc:docMk/>
            <pc:sldMk cId="1142072884" sldId="261"/>
            <ac:spMk id="1039" creationId="{DA2491C3-2C89-49FA-8B72-57419B128CEA}"/>
          </ac:spMkLst>
        </pc:spChg>
        <pc:spChg chg="add del">
          <ac:chgData name="FC - Surendra" userId="08c955f1-4892-4010-a9b8-2a482a442b56" providerId="ADAL" clId="{1A917462-B877-4CD6-A758-7248A0DDCC05}" dt="2023-12-01T12:49:16.630" v="242" actId="26606"/>
          <ac:spMkLst>
            <pc:docMk/>
            <pc:sldMk cId="1142072884" sldId="261"/>
            <ac:spMk id="1044" creationId="{36A1CAC3-A129-43F8-8881-63D3E319A7B5}"/>
          </ac:spMkLst>
        </pc:spChg>
        <pc:spChg chg="add del">
          <ac:chgData name="FC - Surendra" userId="08c955f1-4892-4010-a9b8-2a482a442b56" providerId="ADAL" clId="{1A917462-B877-4CD6-A758-7248A0DDCC05}" dt="2023-12-01T12:49:16.630" v="242" actId="26606"/>
          <ac:spMkLst>
            <pc:docMk/>
            <pc:sldMk cId="1142072884" sldId="261"/>
            <ac:spMk id="1046" creationId="{B5CCE41C-FBFB-44B8-BE25-7F555613C150}"/>
          </ac:spMkLst>
        </pc:spChg>
        <pc:spChg chg="add del">
          <ac:chgData name="FC - Surendra" userId="08c955f1-4892-4010-a9b8-2a482a442b56" providerId="ADAL" clId="{1A917462-B877-4CD6-A758-7248A0DDCC05}" dt="2023-12-01T12:49:56.591" v="246" actId="26606"/>
          <ac:spMkLst>
            <pc:docMk/>
            <pc:sldMk cId="1142072884" sldId="261"/>
            <ac:spMk id="1051" creationId="{25414FA1-2D4C-41DB-83DE-4F3E38C10A63}"/>
          </ac:spMkLst>
        </pc:spChg>
        <pc:spChg chg="add del">
          <ac:chgData name="FC - Surendra" userId="08c955f1-4892-4010-a9b8-2a482a442b56" providerId="ADAL" clId="{1A917462-B877-4CD6-A758-7248A0DDCC05}" dt="2023-12-01T12:49:56.591" v="245" actId="26606"/>
          <ac:spMkLst>
            <pc:docMk/>
            <pc:sldMk cId="1142072884" sldId="261"/>
            <ac:spMk id="1056" creationId="{E8DC6FCD-811B-436E-9FEE-FC957486CD7E}"/>
          </ac:spMkLst>
        </pc:spChg>
        <pc:spChg chg="add">
          <ac:chgData name="FC - Surendra" userId="08c955f1-4892-4010-a9b8-2a482a442b56" providerId="ADAL" clId="{1A917462-B877-4CD6-A758-7248A0DDCC05}" dt="2023-12-01T12:49:56.591" v="246" actId="26606"/>
          <ac:spMkLst>
            <pc:docMk/>
            <pc:sldMk cId="1142072884" sldId="261"/>
            <ac:spMk id="1058" creationId="{42A4FC2C-047E-45A5-965D-8E1E3BF09BC6}"/>
          </ac:spMkLst>
        </pc:spChg>
        <pc:picChg chg="add del mod">
          <ac:chgData name="FC - Surendra" userId="08c955f1-4892-4010-a9b8-2a482a442b56" providerId="ADAL" clId="{1A917462-B877-4CD6-A758-7248A0DDCC05}" dt="2023-12-01T12:44:54.359" v="234" actId="478"/>
          <ac:picMkLst>
            <pc:docMk/>
            <pc:sldMk cId="1142072884" sldId="261"/>
            <ac:picMk id="1026" creationId="{88D90DDB-3E7C-BAF6-697A-EABF4CF17315}"/>
          </ac:picMkLst>
        </pc:picChg>
        <pc:picChg chg="add mod ord">
          <ac:chgData name="FC - Surendra" userId="08c955f1-4892-4010-a9b8-2a482a442b56" providerId="ADAL" clId="{1A917462-B877-4CD6-A758-7248A0DDCC05}" dt="2023-12-01T12:49:56.591" v="246" actId="26606"/>
          <ac:picMkLst>
            <pc:docMk/>
            <pc:sldMk cId="1142072884" sldId="261"/>
            <ac:picMk id="1028" creationId="{5D69F347-D058-5C88-D2E8-6C5FC1F2796A}"/>
          </ac:picMkLst>
        </pc:picChg>
        <pc:picChg chg="add mod ord">
          <ac:chgData name="FC - Surendra" userId="08c955f1-4892-4010-a9b8-2a482a442b56" providerId="ADAL" clId="{1A917462-B877-4CD6-A758-7248A0DDCC05}" dt="2023-12-01T12:49:56.591" v="246" actId="26606"/>
          <ac:picMkLst>
            <pc:docMk/>
            <pc:sldMk cId="1142072884" sldId="261"/>
            <ac:picMk id="1030" creationId="{B88378A7-EB00-9C0B-697B-8B1437E26742}"/>
          </ac:picMkLst>
        </pc:picChg>
        <pc:picChg chg="add mod ord">
          <ac:chgData name="FC - Surendra" userId="08c955f1-4892-4010-a9b8-2a482a442b56" providerId="ADAL" clId="{1A917462-B877-4CD6-A758-7248A0DDCC05}" dt="2023-12-01T12:49:56.591" v="246" actId="26606"/>
          <ac:picMkLst>
            <pc:docMk/>
            <pc:sldMk cId="1142072884" sldId="261"/>
            <ac:picMk id="1032" creationId="{2A70473F-0490-C60C-2E52-EC274BDBD9DF}"/>
          </ac:picMkLst>
        </pc:picChg>
        <pc:picChg chg="add mod">
          <ac:chgData name="FC - Surendra" userId="08c955f1-4892-4010-a9b8-2a482a442b56" providerId="ADAL" clId="{1A917462-B877-4CD6-A758-7248A0DDCC05}" dt="2023-12-01T12:49:56.591" v="246" actId="26606"/>
          <ac:picMkLst>
            <pc:docMk/>
            <pc:sldMk cId="1142072884" sldId="261"/>
            <ac:picMk id="1034" creationId="{C2AECFF2-680A-B417-3A22-A7A9B3C551F7}"/>
          </ac:picMkLst>
        </pc:picChg>
      </pc:sldChg>
      <pc:sldChg chg="addSp delSp modSp add del mod ord">
        <pc:chgData name="FC - Surendra" userId="08c955f1-4892-4010-a9b8-2a482a442b56" providerId="ADAL" clId="{1A917462-B877-4CD6-A758-7248A0DDCC05}" dt="2023-12-01T13:40:32.452" v="1113" actId="47"/>
        <pc:sldMkLst>
          <pc:docMk/>
          <pc:sldMk cId="2820743016" sldId="262"/>
        </pc:sldMkLst>
        <pc:spChg chg="add mod">
          <ac:chgData name="FC - Surendra" userId="08c955f1-4892-4010-a9b8-2a482a442b56" providerId="ADAL" clId="{1A917462-B877-4CD6-A758-7248A0DDCC05}" dt="2023-12-01T13:05:58.051" v="672" actId="14100"/>
          <ac:spMkLst>
            <pc:docMk/>
            <pc:sldMk cId="2820743016" sldId="262"/>
            <ac:spMk id="2" creationId="{73F708C7-86C7-ED42-19F4-341898130FEB}"/>
          </ac:spMkLst>
        </pc:spChg>
        <pc:spChg chg="add mod">
          <ac:chgData name="FC - Surendra" userId="08c955f1-4892-4010-a9b8-2a482a442b56" providerId="ADAL" clId="{1A917462-B877-4CD6-A758-7248A0DDCC05}" dt="2023-12-01T13:04:06.778" v="667" actId="1076"/>
          <ac:spMkLst>
            <pc:docMk/>
            <pc:sldMk cId="2820743016" sldId="262"/>
            <ac:spMk id="3" creationId="{53741B31-3446-9DD0-C1CD-289C73450171}"/>
          </ac:spMkLst>
        </pc:spChg>
        <pc:spChg chg="add mod">
          <ac:chgData name="FC - Surendra" userId="08c955f1-4892-4010-a9b8-2a482a442b56" providerId="ADAL" clId="{1A917462-B877-4CD6-A758-7248A0DDCC05}" dt="2023-12-01T13:06:07.068" v="676" actId="5793"/>
          <ac:spMkLst>
            <pc:docMk/>
            <pc:sldMk cId="2820743016" sldId="262"/>
            <ac:spMk id="4" creationId="{91CA9C74-2A29-8196-160D-E2124D68C568}"/>
          </ac:spMkLst>
        </pc:spChg>
        <pc:picChg chg="del">
          <ac:chgData name="FC - Surendra" userId="08c955f1-4892-4010-a9b8-2a482a442b56" providerId="ADAL" clId="{1A917462-B877-4CD6-A758-7248A0DDCC05}" dt="2023-12-01T12:54:18.660" v="262" actId="478"/>
          <ac:picMkLst>
            <pc:docMk/>
            <pc:sldMk cId="2820743016" sldId="262"/>
            <ac:picMk id="1028" creationId="{5D69F347-D058-5C88-D2E8-6C5FC1F2796A}"/>
          </ac:picMkLst>
        </pc:picChg>
        <pc:picChg chg="mod">
          <ac:chgData name="FC - Surendra" userId="08c955f1-4892-4010-a9b8-2a482a442b56" providerId="ADAL" clId="{1A917462-B877-4CD6-A758-7248A0DDCC05}" dt="2023-12-01T13:03:58.558" v="665" actId="1076"/>
          <ac:picMkLst>
            <pc:docMk/>
            <pc:sldMk cId="2820743016" sldId="262"/>
            <ac:picMk id="1030" creationId="{B88378A7-EB00-9C0B-697B-8B1437E26742}"/>
          </ac:picMkLst>
        </pc:picChg>
        <pc:picChg chg="del">
          <ac:chgData name="FC - Surendra" userId="08c955f1-4892-4010-a9b8-2a482a442b56" providerId="ADAL" clId="{1A917462-B877-4CD6-A758-7248A0DDCC05}" dt="2023-12-01T12:54:16.715" v="261" actId="478"/>
          <ac:picMkLst>
            <pc:docMk/>
            <pc:sldMk cId="2820743016" sldId="262"/>
            <ac:picMk id="1032" creationId="{2A70473F-0490-C60C-2E52-EC274BDBD9DF}"/>
          </ac:picMkLst>
        </pc:picChg>
        <pc:picChg chg="del">
          <ac:chgData name="FC - Surendra" userId="08c955f1-4892-4010-a9b8-2a482a442b56" providerId="ADAL" clId="{1A917462-B877-4CD6-A758-7248A0DDCC05}" dt="2023-12-01T12:54:10.304" v="260" actId="478"/>
          <ac:picMkLst>
            <pc:docMk/>
            <pc:sldMk cId="2820743016" sldId="262"/>
            <ac:picMk id="1034" creationId="{C2AECFF2-680A-B417-3A22-A7A9B3C551F7}"/>
          </ac:picMkLst>
        </pc:picChg>
      </pc:sldChg>
      <pc:sldChg chg="addSp delSp modSp add mod ord setBg setClrOvrMap">
        <pc:chgData name="FC - Surendra" userId="08c955f1-4892-4010-a9b8-2a482a442b56" providerId="ADAL" clId="{1A917462-B877-4CD6-A758-7248A0DDCC05}" dt="2023-12-01T13:44:05.761" v="1141" actId="26606"/>
        <pc:sldMkLst>
          <pc:docMk/>
          <pc:sldMk cId="3207261505" sldId="263"/>
        </pc:sldMkLst>
        <pc:spChg chg="add del mod ord">
          <ac:chgData name="FC - Surendra" userId="08c955f1-4892-4010-a9b8-2a482a442b56" providerId="ADAL" clId="{1A917462-B877-4CD6-A758-7248A0DDCC05}" dt="2023-12-01T13:16:22.166" v="720" actId="26606"/>
          <ac:spMkLst>
            <pc:docMk/>
            <pc:sldMk cId="3207261505" sldId="263"/>
            <ac:spMk id="3" creationId="{3E363D22-F3FC-D105-8C27-514EBD0E360C}"/>
          </ac:spMkLst>
        </pc:spChg>
        <pc:spChg chg="add mod ord">
          <ac:chgData name="FC - Surendra" userId="08c955f1-4892-4010-a9b8-2a482a442b56" providerId="ADAL" clId="{1A917462-B877-4CD6-A758-7248A0DDCC05}" dt="2023-12-01T13:44:05.714" v="1140" actId="26606"/>
          <ac:spMkLst>
            <pc:docMk/>
            <pc:sldMk cId="3207261505" sldId="263"/>
            <ac:spMk id="10" creationId="{04804866-5CEC-5792-74D8-591A822D0C38}"/>
          </ac:spMkLst>
        </pc:spChg>
        <pc:spChg chg="del">
          <ac:chgData name="FC - Surendra" userId="08c955f1-4892-4010-a9b8-2a482a442b56" providerId="ADAL" clId="{1A917462-B877-4CD6-A758-7248A0DDCC05}" dt="2023-12-01T13:15:37.875" v="714" actId="26606"/>
          <ac:spMkLst>
            <pc:docMk/>
            <pc:sldMk cId="3207261505" sldId="263"/>
            <ac:spMk id="24" creationId="{F43EFC75-D61F-4CEA-9817-11CC86030557}"/>
          </ac:spMkLst>
        </pc:spChg>
        <pc:spChg chg="del">
          <ac:chgData name="FC - Surendra" userId="08c955f1-4892-4010-a9b8-2a482a442b56" providerId="ADAL" clId="{1A917462-B877-4CD6-A758-7248A0DDCC05}" dt="2023-12-01T13:15:37.875" v="714" actId="26606"/>
          <ac:spMkLst>
            <pc:docMk/>
            <pc:sldMk cId="3207261505" sldId="263"/>
            <ac:spMk id="25" creationId="{3C02F3DD-3E32-4AF8-BFA1-D131A6B4B72D}"/>
          </ac:spMkLst>
        </pc:spChg>
        <pc:spChg chg="add del">
          <ac:chgData name="FC - Surendra" userId="08c955f1-4892-4010-a9b8-2a482a442b56" providerId="ADAL" clId="{1A917462-B877-4CD6-A758-7248A0DDCC05}" dt="2023-12-01T13:22:06.602" v="758" actId="26606"/>
          <ac:spMkLst>
            <pc:docMk/>
            <pc:sldMk cId="3207261505" sldId="263"/>
            <ac:spMk id="30" creationId="{B5C3FE1E-0A7F-41BE-A568-1BF85E2E8DD8}"/>
          </ac:spMkLst>
        </pc:spChg>
        <pc:spChg chg="add del">
          <ac:chgData name="FC - Surendra" userId="08c955f1-4892-4010-a9b8-2a482a442b56" providerId="ADAL" clId="{1A917462-B877-4CD6-A758-7248A0DDCC05}" dt="2023-12-01T13:19:37.589" v="741" actId="26606"/>
          <ac:spMkLst>
            <pc:docMk/>
            <pc:sldMk cId="3207261505" sldId="263"/>
            <ac:spMk id="38" creationId="{C7699994-F930-4BD1-804C-3E97736C3455}"/>
          </ac:spMkLst>
        </pc:spChg>
        <pc:spChg chg="add del">
          <ac:chgData name="FC - Surendra" userId="08c955f1-4892-4010-a9b8-2a482a442b56" providerId="ADAL" clId="{1A917462-B877-4CD6-A758-7248A0DDCC05}" dt="2023-12-01T13:19:37.589" v="741" actId="26606"/>
          <ac:spMkLst>
            <pc:docMk/>
            <pc:sldMk cId="3207261505" sldId="263"/>
            <ac:spMk id="39" creationId="{F05E3040-CB0E-4155-9346-CDC0387592EA}"/>
          </ac:spMkLst>
        </pc:spChg>
        <pc:spChg chg="add del">
          <ac:chgData name="FC - Surendra" userId="08c955f1-4892-4010-a9b8-2a482a442b56" providerId="ADAL" clId="{1A917462-B877-4CD6-A758-7248A0DDCC05}" dt="2023-12-01T13:20:20.325" v="747" actId="26606"/>
          <ac:spMkLst>
            <pc:docMk/>
            <pc:sldMk cId="3207261505" sldId="263"/>
            <ac:spMk id="40" creationId="{D6EA1A26-163F-4F15-91F4-F2C51AC9C106}"/>
          </ac:spMkLst>
        </pc:spChg>
        <pc:spChg chg="add del">
          <ac:chgData name="FC - Surendra" userId="08c955f1-4892-4010-a9b8-2a482a442b56" providerId="ADAL" clId="{1A917462-B877-4CD6-A758-7248A0DDCC05}" dt="2023-12-01T13:19:12.057" v="733" actId="26606"/>
          <ac:spMkLst>
            <pc:docMk/>
            <pc:sldMk cId="3207261505" sldId="263"/>
            <ac:spMk id="41" creationId="{D6EA1A26-163F-4F15-91F4-F2C51AC9C106}"/>
          </ac:spMkLst>
        </pc:spChg>
        <pc:spChg chg="add del">
          <ac:chgData name="FC - Surendra" userId="08c955f1-4892-4010-a9b8-2a482a442b56" providerId="ADAL" clId="{1A917462-B877-4CD6-A758-7248A0DDCC05}" dt="2023-12-01T13:24:41.812" v="769" actId="26606"/>
          <ac:spMkLst>
            <pc:docMk/>
            <pc:sldMk cId="3207261505" sldId="263"/>
            <ac:spMk id="42" creationId="{D6EA1A26-163F-4F15-91F4-F2C51AC9C106}"/>
          </ac:spMkLst>
        </pc:spChg>
        <pc:spChg chg="add del">
          <ac:chgData name="FC - Surendra" userId="08c955f1-4892-4010-a9b8-2a482a442b56" providerId="ADAL" clId="{1A917462-B877-4CD6-A758-7248A0DDCC05}" dt="2023-12-01T13:19:18.675" v="735" actId="26606"/>
          <ac:spMkLst>
            <pc:docMk/>
            <pc:sldMk cId="3207261505" sldId="263"/>
            <ac:spMk id="43" creationId="{D6EA1A26-163F-4F15-91F4-F2C51AC9C106}"/>
          </ac:spMkLst>
        </pc:spChg>
        <pc:spChg chg="add del">
          <ac:chgData name="FC - Surendra" userId="08c955f1-4892-4010-a9b8-2a482a442b56" providerId="ADAL" clId="{1A917462-B877-4CD6-A758-7248A0DDCC05}" dt="2023-12-01T13:29:02.191" v="971" actId="26606"/>
          <ac:spMkLst>
            <pc:docMk/>
            <pc:sldMk cId="3207261505" sldId="263"/>
            <ac:spMk id="44" creationId="{B5C3FE1E-0A7F-41BE-A568-1BF85E2E8DD8}"/>
          </ac:spMkLst>
        </pc:spChg>
        <pc:graphicFrameChg chg="add mod">
          <ac:chgData name="FC - Surendra" userId="08c955f1-4892-4010-a9b8-2a482a442b56" providerId="ADAL" clId="{1A917462-B877-4CD6-A758-7248A0DDCC05}" dt="2023-12-01T13:30:26.436" v="980"/>
          <ac:graphicFrameMkLst>
            <pc:docMk/>
            <pc:sldMk cId="3207261505" sldId="263"/>
            <ac:graphicFrameMk id="9" creationId="{8B216722-835A-8F2D-49EC-D16C3BBF71AB}"/>
          </ac:graphicFrameMkLst>
        </pc:graphicFrameChg>
        <pc:graphicFrameChg chg="add del">
          <ac:chgData name="FC - Surendra" userId="08c955f1-4892-4010-a9b8-2a482a442b56" providerId="ADAL" clId="{1A917462-B877-4CD6-A758-7248A0DDCC05}" dt="2023-12-01T13:16:18.244" v="717" actId="26606"/>
          <ac:graphicFrameMkLst>
            <pc:docMk/>
            <pc:sldMk cId="3207261505" sldId="263"/>
            <ac:graphicFrameMk id="32" creationId="{54F28392-0748-2182-4899-695935019DDC}"/>
          </ac:graphicFrameMkLst>
        </pc:graphicFrameChg>
        <pc:graphicFrameChg chg="add del">
          <ac:chgData name="FC - Surendra" userId="08c955f1-4892-4010-a9b8-2a482a442b56" providerId="ADAL" clId="{1A917462-B877-4CD6-A758-7248A0DDCC05}" dt="2023-12-01T13:16:22.134" v="719" actId="26606"/>
          <ac:graphicFrameMkLst>
            <pc:docMk/>
            <pc:sldMk cId="3207261505" sldId="263"/>
            <ac:graphicFrameMk id="34" creationId="{7521C108-A13A-FA57-ADF4-8B08C412FEAC}"/>
          </ac:graphicFrameMkLst>
        </pc:graphicFrameChg>
        <pc:graphicFrameChg chg="add mod ord modGraphic">
          <ac:chgData name="FC - Surendra" userId="08c955f1-4892-4010-a9b8-2a482a442b56" providerId="ADAL" clId="{1A917462-B877-4CD6-A758-7248A0DDCC05}" dt="2023-12-01T13:44:05.761" v="1141" actId="26606"/>
          <ac:graphicFrameMkLst>
            <pc:docMk/>
            <pc:sldMk cId="3207261505" sldId="263"/>
            <ac:graphicFrameMk id="36" creationId="{54F28392-0748-2182-4899-695935019DDC}"/>
          </ac:graphicFrameMkLst>
        </pc:graphicFrameChg>
        <pc:picChg chg="add mod ord">
          <ac:chgData name="FC - Surendra" userId="08c955f1-4892-4010-a9b8-2a482a442b56" providerId="ADAL" clId="{1A917462-B877-4CD6-A758-7248A0DDCC05}" dt="2023-12-01T13:44:05.714" v="1140" actId="26606"/>
          <ac:picMkLst>
            <pc:docMk/>
            <pc:sldMk cId="3207261505" sldId="263"/>
            <ac:picMk id="2" creationId="{0C220196-5BA5-D2CB-3ED3-C565D8041EBF}"/>
          </ac:picMkLst>
        </pc:picChg>
        <pc:picChg chg="add del mod">
          <ac:chgData name="FC - Surendra" userId="08c955f1-4892-4010-a9b8-2a482a442b56" providerId="ADAL" clId="{1A917462-B877-4CD6-A758-7248A0DDCC05}" dt="2023-12-01T13:18:42.067" v="725" actId="478"/>
          <ac:picMkLst>
            <pc:docMk/>
            <pc:sldMk cId="3207261505" sldId="263"/>
            <ac:picMk id="2" creationId="{DC5F156A-312B-6A58-8487-767747EE300E}"/>
          </ac:picMkLst>
        </pc:picChg>
        <pc:picChg chg="add del mod">
          <ac:chgData name="FC - Surendra" userId="08c955f1-4892-4010-a9b8-2a482a442b56" providerId="ADAL" clId="{1A917462-B877-4CD6-A758-7248A0DDCC05}" dt="2023-12-01T13:24:23.549" v="766" actId="478"/>
          <ac:picMkLst>
            <pc:docMk/>
            <pc:sldMk cId="3207261505" sldId="263"/>
            <ac:picMk id="4" creationId="{C5F93155-FA78-6120-7F34-F184D99847D6}"/>
          </ac:picMkLst>
        </pc:picChg>
        <pc:picChg chg="del">
          <ac:chgData name="FC - Surendra" userId="08c955f1-4892-4010-a9b8-2a482a442b56" providerId="ADAL" clId="{1A917462-B877-4CD6-A758-7248A0DDCC05}" dt="2023-12-01T13:15:25.268" v="712" actId="478"/>
          <ac:picMkLst>
            <pc:docMk/>
            <pc:sldMk cId="3207261505" sldId="263"/>
            <ac:picMk id="5" creationId="{A3B9C52F-F386-6F2B-5833-AA44624ACA27}"/>
          </ac:picMkLst>
        </pc:picChg>
        <pc:picChg chg="add del mod">
          <ac:chgData name="FC - Surendra" userId="08c955f1-4892-4010-a9b8-2a482a442b56" providerId="ADAL" clId="{1A917462-B877-4CD6-A758-7248A0DDCC05}" dt="2023-12-01T13:21:26.699" v="751" actId="478"/>
          <ac:picMkLst>
            <pc:docMk/>
            <pc:sldMk cId="3207261505" sldId="263"/>
            <ac:picMk id="6" creationId="{A2A26088-29DB-F8E0-CFD0-81FBDEC0E1A2}"/>
          </ac:picMkLst>
        </pc:picChg>
        <pc:picChg chg="add del mod">
          <ac:chgData name="FC - Surendra" userId="08c955f1-4892-4010-a9b8-2a482a442b56" providerId="ADAL" clId="{1A917462-B877-4CD6-A758-7248A0DDCC05}" dt="2023-12-01T13:28:07.456" v="963" actId="21"/>
          <ac:picMkLst>
            <pc:docMk/>
            <pc:sldMk cId="3207261505" sldId="263"/>
            <ac:picMk id="7" creationId="{8F6DDA5A-1086-630E-969E-191EF95DB9EF}"/>
          </ac:picMkLst>
        </pc:picChg>
        <pc:picChg chg="add del mod">
          <ac:chgData name="FC - Surendra" userId="08c955f1-4892-4010-a9b8-2a482a442b56" providerId="ADAL" clId="{1A917462-B877-4CD6-A758-7248A0DDCC05}" dt="2023-12-01T13:41:14.533" v="1121" actId="478"/>
          <ac:picMkLst>
            <pc:docMk/>
            <pc:sldMk cId="3207261505" sldId="263"/>
            <ac:picMk id="8" creationId="{151E4657-D593-C017-E696-E17A07EDFD28}"/>
          </ac:picMkLst>
        </pc:picChg>
      </pc:sldChg>
      <pc:sldChg chg="modSp add mod">
        <pc:chgData name="FC - Surendra" userId="08c955f1-4892-4010-a9b8-2a482a442b56" providerId="ADAL" clId="{1A917462-B877-4CD6-A758-7248A0DDCC05}" dt="2023-12-01T13:36:13.377" v="1063" actId="14100"/>
        <pc:sldMkLst>
          <pc:docMk/>
          <pc:sldMk cId="2930557467" sldId="264"/>
        </pc:sldMkLst>
        <pc:spChg chg="mod">
          <ac:chgData name="FC - Surendra" userId="08c955f1-4892-4010-a9b8-2a482a442b56" providerId="ADAL" clId="{1A917462-B877-4CD6-A758-7248A0DDCC05}" dt="2023-12-01T13:36:13.377" v="1063" actId="14100"/>
          <ac:spMkLst>
            <pc:docMk/>
            <pc:sldMk cId="2930557467" sldId="264"/>
            <ac:spMk id="10" creationId="{04804866-5CEC-5792-74D8-591A822D0C3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patagonia.com/s/article/How-can-I-recycle-a-Patagonia-or-Worn-Wear-item" TargetMode="External"/><Relationship Id="rId2" Type="http://schemas.openxmlformats.org/officeDocument/2006/relationships/hyperlink" Target="https://wornwear.patagonia.com/" TargetMode="External"/><Relationship Id="rId1" Type="http://schemas.openxmlformats.org/officeDocument/2006/relationships/hyperlink" Target="https://www.patagonia.com/repairs/" TargetMode="External"/><Relationship Id="rId4" Type="http://schemas.openxmlformats.org/officeDocument/2006/relationships/hyperlink" Target="https://www.patagonia.com/ownership/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patagonia.com/s/article/How-can-I-recycle-a-Patagonia-or-Worn-Wear-item" TargetMode="External"/><Relationship Id="rId2" Type="http://schemas.openxmlformats.org/officeDocument/2006/relationships/hyperlink" Target="https://wornwear.patagonia.com/" TargetMode="External"/><Relationship Id="rId1" Type="http://schemas.openxmlformats.org/officeDocument/2006/relationships/hyperlink" Target="https://www.patagonia.com/repairs/" TargetMode="External"/><Relationship Id="rId4" Type="http://schemas.openxmlformats.org/officeDocument/2006/relationships/hyperlink" Target="https://www.patagonia.com/ownership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2CA012-AD5A-49E5-8669-22E0F20716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3_2" csCatId="accent3" phldr="1"/>
      <dgm:spPr/>
      <dgm:t>
        <a:bodyPr/>
        <a:lstStyle/>
        <a:p>
          <a:endParaRPr lang="en-US"/>
        </a:p>
      </dgm:t>
    </dgm:pt>
    <dgm:pt modelId="{B4BF99D3-F741-4927-817E-4F4DC14371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According to Gartner’s Annual CEO survey, Environmental sustainability has hit the top 10 priorities list of CEO priorities.</a:t>
          </a:r>
        </a:p>
      </dgm:t>
    </dgm:pt>
    <dgm:pt modelId="{1F0D17E7-B68F-4ADB-BAA0-8AADEEB5A18E}" type="parTrans" cxnId="{66DEB7D8-1EDF-474B-A763-6E7C3FA77978}">
      <dgm:prSet/>
      <dgm:spPr/>
      <dgm:t>
        <a:bodyPr/>
        <a:lstStyle/>
        <a:p>
          <a:endParaRPr lang="en-US"/>
        </a:p>
      </dgm:t>
    </dgm:pt>
    <dgm:pt modelId="{2A12A669-AD6A-4A19-9276-88082627F1B3}" type="sibTrans" cxnId="{66DEB7D8-1EDF-474B-A763-6E7C3FA77978}">
      <dgm:prSet/>
      <dgm:spPr/>
      <dgm:t>
        <a:bodyPr/>
        <a:lstStyle/>
        <a:p>
          <a:endParaRPr lang="en-US"/>
        </a:p>
      </dgm:t>
    </dgm:pt>
    <dgm:pt modelId="{DAED28DB-BEA7-4896-942C-D1BD3540CC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2015 UK proposed CARBON NEUTRAL plan to achieve by 2030 </a:t>
          </a:r>
        </a:p>
      </dgm:t>
    </dgm:pt>
    <dgm:pt modelId="{0EAA2A21-8AF5-41DF-906A-47AF4A934378}" type="parTrans" cxnId="{B9643942-6526-4AA7-8E6B-121CF00A89B7}">
      <dgm:prSet/>
      <dgm:spPr/>
      <dgm:t>
        <a:bodyPr/>
        <a:lstStyle/>
        <a:p>
          <a:endParaRPr lang="en-US"/>
        </a:p>
      </dgm:t>
    </dgm:pt>
    <dgm:pt modelId="{D1A2C16C-27D7-4DF7-9EA8-1CDCC91E7CE8}" type="sibTrans" cxnId="{B9643942-6526-4AA7-8E6B-121CF00A89B7}">
      <dgm:prSet/>
      <dgm:spPr/>
      <dgm:t>
        <a:bodyPr/>
        <a:lstStyle/>
        <a:p>
          <a:endParaRPr lang="en-US"/>
        </a:p>
      </dgm:t>
    </dgm:pt>
    <dgm:pt modelId="{91232090-7435-4FBC-B1A3-A9E278161A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top 10% of companies in terms of ESG performance have a lower cost of capital and a higher return on equity than the bottom 10% </a:t>
          </a:r>
        </a:p>
      </dgm:t>
    </dgm:pt>
    <dgm:pt modelId="{960FBBE8-53A0-4B95-9CBF-70D8CFD94F82}" type="parTrans" cxnId="{F3ECED4B-6D72-42E7-BE0D-11B635DF12D4}">
      <dgm:prSet/>
      <dgm:spPr/>
      <dgm:t>
        <a:bodyPr/>
        <a:lstStyle/>
        <a:p>
          <a:endParaRPr lang="en-US"/>
        </a:p>
      </dgm:t>
    </dgm:pt>
    <dgm:pt modelId="{841182BE-8387-4A1D-8385-3C405159BB3D}" type="sibTrans" cxnId="{F3ECED4B-6D72-42E7-BE0D-11B635DF12D4}">
      <dgm:prSet/>
      <dgm:spPr/>
      <dgm:t>
        <a:bodyPr/>
        <a:lstStyle/>
        <a:p>
          <a:endParaRPr lang="en-US"/>
        </a:p>
      </dgm:t>
    </dgm:pt>
    <dgm:pt modelId="{5D25B0CE-7CAB-4A28-AAD9-D8002DA40659}" type="pres">
      <dgm:prSet presAssocID="{1E2CA012-AD5A-49E5-8669-22E0F20716A4}" presName="root" presStyleCnt="0">
        <dgm:presLayoutVars>
          <dgm:dir/>
          <dgm:resizeHandles val="exact"/>
        </dgm:presLayoutVars>
      </dgm:prSet>
      <dgm:spPr/>
    </dgm:pt>
    <dgm:pt modelId="{733E1B9A-D143-4100-9516-1BF1A581B0CA}" type="pres">
      <dgm:prSet presAssocID="{B4BF99D3-F741-4927-817E-4F4DC14371FB}" presName="compNode" presStyleCnt="0"/>
      <dgm:spPr/>
    </dgm:pt>
    <dgm:pt modelId="{120F3376-8860-4FD8-97AE-8FB712D1921E}" type="pres">
      <dgm:prSet presAssocID="{B4BF99D3-F741-4927-817E-4F4DC14371FB}" presName="bgRect" presStyleLbl="bgShp" presStyleIdx="0" presStyleCnt="3"/>
      <dgm:spPr/>
    </dgm:pt>
    <dgm:pt modelId="{25C20DE5-6F3C-4E4D-B7CF-AC0975FB7068}" type="pres">
      <dgm:prSet presAssocID="{B4BF99D3-F741-4927-817E-4F4DC14371F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5D910EB-242E-4661-A840-A4A8D999F5CF}" type="pres">
      <dgm:prSet presAssocID="{B4BF99D3-F741-4927-817E-4F4DC14371FB}" presName="spaceRect" presStyleCnt="0"/>
      <dgm:spPr/>
    </dgm:pt>
    <dgm:pt modelId="{8567618E-46B9-4389-B1B8-CAB75A1F4898}" type="pres">
      <dgm:prSet presAssocID="{B4BF99D3-F741-4927-817E-4F4DC14371FB}" presName="parTx" presStyleLbl="revTx" presStyleIdx="0" presStyleCnt="3">
        <dgm:presLayoutVars>
          <dgm:chMax val="0"/>
          <dgm:chPref val="0"/>
        </dgm:presLayoutVars>
      </dgm:prSet>
      <dgm:spPr/>
    </dgm:pt>
    <dgm:pt modelId="{A21B3979-31B9-453C-BED2-FD2429E3C03F}" type="pres">
      <dgm:prSet presAssocID="{2A12A669-AD6A-4A19-9276-88082627F1B3}" presName="sibTrans" presStyleCnt="0"/>
      <dgm:spPr/>
    </dgm:pt>
    <dgm:pt modelId="{91F50EA1-8E71-48DE-9756-CC5E02AE88E6}" type="pres">
      <dgm:prSet presAssocID="{DAED28DB-BEA7-4896-942C-D1BD3540CC56}" presName="compNode" presStyleCnt="0"/>
      <dgm:spPr/>
    </dgm:pt>
    <dgm:pt modelId="{8F291850-7955-40BD-8E06-3C489A315E04}" type="pres">
      <dgm:prSet presAssocID="{DAED28DB-BEA7-4896-942C-D1BD3540CC56}" presName="bgRect" presStyleLbl="bgShp" presStyleIdx="1" presStyleCnt="3"/>
      <dgm:spPr/>
    </dgm:pt>
    <dgm:pt modelId="{94A23254-323F-4C3F-8CF3-FAACE0E48EC7}" type="pres">
      <dgm:prSet presAssocID="{DAED28DB-BEA7-4896-942C-D1BD3540CC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B276DD6-080F-412D-8594-C405E52DE3EB}" type="pres">
      <dgm:prSet presAssocID="{DAED28DB-BEA7-4896-942C-D1BD3540CC56}" presName="spaceRect" presStyleCnt="0"/>
      <dgm:spPr/>
    </dgm:pt>
    <dgm:pt modelId="{B1FE369B-D70A-400F-872A-9AB041058625}" type="pres">
      <dgm:prSet presAssocID="{DAED28DB-BEA7-4896-942C-D1BD3540CC56}" presName="parTx" presStyleLbl="revTx" presStyleIdx="1" presStyleCnt="3">
        <dgm:presLayoutVars>
          <dgm:chMax val="0"/>
          <dgm:chPref val="0"/>
        </dgm:presLayoutVars>
      </dgm:prSet>
      <dgm:spPr/>
    </dgm:pt>
    <dgm:pt modelId="{D6AF1F90-91D5-4577-A60D-0DBA63E4E308}" type="pres">
      <dgm:prSet presAssocID="{D1A2C16C-27D7-4DF7-9EA8-1CDCC91E7CE8}" presName="sibTrans" presStyleCnt="0"/>
      <dgm:spPr/>
    </dgm:pt>
    <dgm:pt modelId="{B31F7729-ED3A-49FE-B523-50C02BFD8A4E}" type="pres">
      <dgm:prSet presAssocID="{91232090-7435-4FBC-B1A3-A9E278161A17}" presName="compNode" presStyleCnt="0"/>
      <dgm:spPr/>
    </dgm:pt>
    <dgm:pt modelId="{790D415E-C4E5-4DA3-8B94-6C17D319F904}" type="pres">
      <dgm:prSet presAssocID="{91232090-7435-4FBC-B1A3-A9E278161A17}" presName="bgRect" presStyleLbl="bgShp" presStyleIdx="2" presStyleCnt="3"/>
      <dgm:spPr/>
    </dgm:pt>
    <dgm:pt modelId="{7B30B3FC-00AC-4289-92B2-C80B4AA7CF54}" type="pres">
      <dgm:prSet presAssocID="{91232090-7435-4FBC-B1A3-A9E278161A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7D48A2A-9763-42A1-9476-5196513644C6}" type="pres">
      <dgm:prSet presAssocID="{91232090-7435-4FBC-B1A3-A9E278161A17}" presName="spaceRect" presStyleCnt="0"/>
      <dgm:spPr/>
    </dgm:pt>
    <dgm:pt modelId="{1AE65304-C96F-4295-B052-F6DB0C9CAF56}" type="pres">
      <dgm:prSet presAssocID="{91232090-7435-4FBC-B1A3-A9E278161A1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F8C00F-3D25-4336-A215-290A95431F26}" type="presOf" srcId="{91232090-7435-4FBC-B1A3-A9E278161A17}" destId="{1AE65304-C96F-4295-B052-F6DB0C9CAF56}" srcOrd="0" destOrd="0" presId="urn:microsoft.com/office/officeart/2018/2/layout/IconVerticalSolidList"/>
    <dgm:cxn modelId="{B9643942-6526-4AA7-8E6B-121CF00A89B7}" srcId="{1E2CA012-AD5A-49E5-8669-22E0F20716A4}" destId="{DAED28DB-BEA7-4896-942C-D1BD3540CC56}" srcOrd="1" destOrd="0" parTransId="{0EAA2A21-8AF5-41DF-906A-47AF4A934378}" sibTransId="{D1A2C16C-27D7-4DF7-9EA8-1CDCC91E7CE8}"/>
    <dgm:cxn modelId="{F3ECED4B-6D72-42E7-BE0D-11B635DF12D4}" srcId="{1E2CA012-AD5A-49E5-8669-22E0F20716A4}" destId="{91232090-7435-4FBC-B1A3-A9E278161A17}" srcOrd="2" destOrd="0" parTransId="{960FBBE8-53A0-4B95-9CBF-70D8CFD94F82}" sibTransId="{841182BE-8387-4A1D-8385-3C405159BB3D}"/>
    <dgm:cxn modelId="{18F78E76-28FC-4861-A7E9-A4F22EB7F9DB}" type="presOf" srcId="{B4BF99D3-F741-4927-817E-4F4DC14371FB}" destId="{8567618E-46B9-4389-B1B8-CAB75A1F4898}" srcOrd="0" destOrd="0" presId="urn:microsoft.com/office/officeart/2018/2/layout/IconVerticalSolidList"/>
    <dgm:cxn modelId="{B9FA11C0-C5C3-4CA7-A2E2-04E1C5BAD474}" type="presOf" srcId="{1E2CA012-AD5A-49E5-8669-22E0F20716A4}" destId="{5D25B0CE-7CAB-4A28-AAD9-D8002DA40659}" srcOrd="0" destOrd="0" presId="urn:microsoft.com/office/officeart/2018/2/layout/IconVerticalSolidList"/>
    <dgm:cxn modelId="{CFB2CED6-3269-45CE-A347-A25DF39E6DE5}" type="presOf" srcId="{DAED28DB-BEA7-4896-942C-D1BD3540CC56}" destId="{B1FE369B-D70A-400F-872A-9AB041058625}" srcOrd="0" destOrd="0" presId="urn:microsoft.com/office/officeart/2018/2/layout/IconVerticalSolidList"/>
    <dgm:cxn modelId="{66DEB7D8-1EDF-474B-A763-6E7C3FA77978}" srcId="{1E2CA012-AD5A-49E5-8669-22E0F20716A4}" destId="{B4BF99D3-F741-4927-817E-4F4DC14371FB}" srcOrd="0" destOrd="0" parTransId="{1F0D17E7-B68F-4ADB-BAA0-8AADEEB5A18E}" sibTransId="{2A12A669-AD6A-4A19-9276-88082627F1B3}"/>
    <dgm:cxn modelId="{A1239FC1-664F-4261-AE8F-961C000C7D4E}" type="presParOf" srcId="{5D25B0CE-7CAB-4A28-AAD9-D8002DA40659}" destId="{733E1B9A-D143-4100-9516-1BF1A581B0CA}" srcOrd="0" destOrd="0" presId="urn:microsoft.com/office/officeart/2018/2/layout/IconVerticalSolidList"/>
    <dgm:cxn modelId="{D1319FC0-51A1-4A1F-AF15-C315A499BB00}" type="presParOf" srcId="{733E1B9A-D143-4100-9516-1BF1A581B0CA}" destId="{120F3376-8860-4FD8-97AE-8FB712D1921E}" srcOrd="0" destOrd="0" presId="urn:microsoft.com/office/officeart/2018/2/layout/IconVerticalSolidList"/>
    <dgm:cxn modelId="{64670997-D5F6-4D2D-83C8-D0D0C8C0A17B}" type="presParOf" srcId="{733E1B9A-D143-4100-9516-1BF1A581B0CA}" destId="{25C20DE5-6F3C-4E4D-B7CF-AC0975FB7068}" srcOrd="1" destOrd="0" presId="urn:microsoft.com/office/officeart/2018/2/layout/IconVerticalSolidList"/>
    <dgm:cxn modelId="{E12859B4-F0E0-45CF-951C-0C73642B15C4}" type="presParOf" srcId="{733E1B9A-D143-4100-9516-1BF1A581B0CA}" destId="{45D910EB-242E-4661-A840-A4A8D999F5CF}" srcOrd="2" destOrd="0" presId="urn:microsoft.com/office/officeart/2018/2/layout/IconVerticalSolidList"/>
    <dgm:cxn modelId="{215E3EA0-3429-4025-89D7-062CB3C58AD6}" type="presParOf" srcId="{733E1B9A-D143-4100-9516-1BF1A581B0CA}" destId="{8567618E-46B9-4389-B1B8-CAB75A1F4898}" srcOrd="3" destOrd="0" presId="urn:microsoft.com/office/officeart/2018/2/layout/IconVerticalSolidList"/>
    <dgm:cxn modelId="{3A14EB74-329D-40A4-8151-221B3B501DFA}" type="presParOf" srcId="{5D25B0CE-7CAB-4A28-AAD9-D8002DA40659}" destId="{A21B3979-31B9-453C-BED2-FD2429E3C03F}" srcOrd="1" destOrd="0" presId="urn:microsoft.com/office/officeart/2018/2/layout/IconVerticalSolidList"/>
    <dgm:cxn modelId="{1D39DDA7-4D9F-47E0-B0FD-EA2CD25B6E3F}" type="presParOf" srcId="{5D25B0CE-7CAB-4A28-AAD9-D8002DA40659}" destId="{91F50EA1-8E71-48DE-9756-CC5E02AE88E6}" srcOrd="2" destOrd="0" presId="urn:microsoft.com/office/officeart/2018/2/layout/IconVerticalSolidList"/>
    <dgm:cxn modelId="{532F268D-9963-490B-BA8E-11D73B0EA140}" type="presParOf" srcId="{91F50EA1-8E71-48DE-9756-CC5E02AE88E6}" destId="{8F291850-7955-40BD-8E06-3C489A315E04}" srcOrd="0" destOrd="0" presId="urn:microsoft.com/office/officeart/2018/2/layout/IconVerticalSolidList"/>
    <dgm:cxn modelId="{F2F0EDEF-A49A-464C-B56D-F1A5575A8C53}" type="presParOf" srcId="{91F50EA1-8E71-48DE-9756-CC5E02AE88E6}" destId="{94A23254-323F-4C3F-8CF3-FAACE0E48EC7}" srcOrd="1" destOrd="0" presId="urn:microsoft.com/office/officeart/2018/2/layout/IconVerticalSolidList"/>
    <dgm:cxn modelId="{66FC0BB6-B633-472B-B766-06AFED613FAE}" type="presParOf" srcId="{91F50EA1-8E71-48DE-9756-CC5E02AE88E6}" destId="{CB276DD6-080F-412D-8594-C405E52DE3EB}" srcOrd="2" destOrd="0" presId="urn:microsoft.com/office/officeart/2018/2/layout/IconVerticalSolidList"/>
    <dgm:cxn modelId="{D4FB59E6-86A9-4281-BEF0-EA9147974CC5}" type="presParOf" srcId="{91F50EA1-8E71-48DE-9756-CC5E02AE88E6}" destId="{B1FE369B-D70A-400F-872A-9AB041058625}" srcOrd="3" destOrd="0" presId="urn:microsoft.com/office/officeart/2018/2/layout/IconVerticalSolidList"/>
    <dgm:cxn modelId="{D8B05CE1-55AE-4B8F-B21A-8C30CB69AB18}" type="presParOf" srcId="{5D25B0CE-7CAB-4A28-AAD9-D8002DA40659}" destId="{D6AF1F90-91D5-4577-A60D-0DBA63E4E308}" srcOrd="3" destOrd="0" presId="urn:microsoft.com/office/officeart/2018/2/layout/IconVerticalSolidList"/>
    <dgm:cxn modelId="{08DC8E95-D075-4A19-A416-88196C0EC1D3}" type="presParOf" srcId="{5D25B0CE-7CAB-4A28-AAD9-D8002DA40659}" destId="{B31F7729-ED3A-49FE-B523-50C02BFD8A4E}" srcOrd="4" destOrd="0" presId="urn:microsoft.com/office/officeart/2018/2/layout/IconVerticalSolidList"/>
    <dgm:cxn modelId="{D67FC86B-B375-487F-884C-CD7D64C4A9EC}" type="presParOf" srcId="{B31F7729-ED3A-49FE-B523-50C02BFD8A4E}" destId="{790D415E-C4E5-4DA3-8B94-6C17D319F904}" srcOrd="0" destOrd="0" presId="urn:microsoft.com/office/officeart/2018/2/layout/IconVerticalSolidList"/>
    <dgm:cxn modelId="{1FEC3E4D-C7F1-4E35-8EBD-E931E3B93F57}" type="presParOf" srcId="{B31F7729-ED3A-49FE-B523-50C02BFD8A4E}" destId="{7B30B3FC-00AC-4289-92B2-C80B4AA7CF54}" srcOrd="1" destOrd="0" presId="urn:microsoft.com/office/officeart/2018/2/layout/IconVerticalSolidList"/>
    <dgm:cxn modelId="{BD34C174-2348-4A32-A724-6343876F5C68}" type="presParOf" srcId="{B31F7729-ED3A-49FE-B523-50C02BFD8A4E}" destId="{17D48A2A-9763-42A1-9476-5196513644C6}" srcOrd="2" destOrd="0" presId="urn:microsoft.com/office/officeart/2018/2/layout/IconVerticalSolidList"/>
    <dgm:cxn modelId="{6110EA70-1DD9-4909-94A1-ECCE9963FDF7}" type="presParOf" srcId="{B31F7729-ED3A-49FE-B523-50C02BFD8A4E}" destId="{1AE65304-C96F-4295-B052-F6DB0C9CAF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A007E-581C-4F8E-9E56-15689A57A3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AB2B7C-32ED-449B-BF14-14781B9EE348}">
      <dgm:prSet/>
      <dgm:spPr/>
      <dgm:t>
        <a:bodyPr/>
        <a:lstStyle/>
        <a:p>
          <a:r>
            <a:rPr lang="en-TZ" b="1" u="sng"/>
            <a:t>REDUCE</a:t>
          </a:r>
          <a:br>
            <a:rPr lang="en-TZ" b="1" u="sng"/>
          </a:br>
          <a:r>
            <a:rPr lang="en-TZ"/>
            <a:t>YOU don’t buy what you don’t need.</a:t>
          </a:r>
          <a:endParaRPr lang="en-US"/>
        </a:p>
      </dgm:t>
    </dgm:pt>
    <dgm:pt modelId="{B1FD3792-60DE-4EEE-9D36-7F94EF5051DD}" type="parTrans" cxnId="{73F6CFF3-2A62-4161-8A9E-1BBC0BE3728A}">
      <dgm:prSet/>
      <dgm:spPr/>
      <dgm:t>
        <a:bodyPr/>
        <a:lstStyle/>
        <a:p>
          <a:endParaRPr lang="en-US"/>
        </a:p>
      </dgm:t>
    </dgm:pt>
    <dgm:pt modelId="{63A86BA3-3CFD-456B-87B5-E33D64A5CFED}" type="sibTrans" cxnId="{73F6CFF3-2A62-4161-8A9E-1BBC0BE3728A}">
      <dgm:prSet/>
      <dgm:spPr/>
      <dgm:t>
        <a:bodyPr/>
        <a:lstStyle/>
        <a:p>
          <a:endParaRPr lang="en-US"/>
        </a:p>
      </dgm:t>
    </dgm:pt>
    <dgm:pt modelId="{0B975A79-23D3-468C-940E-94D0E01B9630}">
      <dgm:prSet/>
      <dgm:spPr/>
      <dgm:t>
        <a:bodyPr/>
        <a:lstStyle/>
        <a:p>
          <a:r>
            <a:rPr lang="en-TZ" b="1" u="sng"/>
            <a:t>REPAIR</a:t>
          </a:r>
          <a:br>
            <a:rPr lang="en-TZ" b="1" u="sng"/>
          </a:br>
          <a:r>
            <a:rPr lang="en-TZ"/>
            <a:t>WE help you </a:t>
          </a:r>
          <a:r>
            <a:rPr lang="en-TZ">
              <a:hlinkClick xmlns:r="http://schemas.openxmlformats.org/officeDocument/2006/relationships" r:id="rId1"/>
            </a:rPr>
            <a:t>repair</a:t>
          </a:r>
          <a:r>
            <a:rPr lang="en-TZ"/>
            <a:t> your Patagonia gear.</a:t>
          </a:r>
          <a:br>
            <a:rPr lang="en-TZ"/>
          </a:br>
          <a:endParaRPr lang="en-US"/>
        </a:p>
      </dgm:t>
    </dgm:pt>
    <dgm:pt modelId="{B28C0944-3852-4D42-868F-5996261F37D7}" type="parTrans" cxnId="{79166E1B-5078-4FF9-991D-CFE91A5B9596}">
      <dgm:prSet/>
      <dgm:spPr/>
      <dgm:t>
        <a:bodyPr/>
        <a:lstStyle/>
        <a:p>
          <a:endParaRPr lang="en-US"/>
        </a:p>
      </dgm:t>
    </dgm:pt>
    <dgm:pt modelId="{D72B7CFE-CC48-408E-AABE-6FC0FB46AF30}" type="sibTrans" cxnId="{79166E1B-5078-4FF9-991D-CFE91A5B9596}">
      <dgm:prSet/>
      <dgm:spPr/>
      <dgm:t>
        <a:bodyPr/>
        <a:lstStyle/>
        <a:p>
          <a:endParaRPr lang="en-US"/>
        </a:p>
      </dgm:t>
    </dgm:pt>
    <dgm:pt modelId="{A2806B2C-CF80-45D8-9BA3-86C69D11C32A}">
      <dgm:prSet/>
      <dgm:spPr/>
      <dgm:t>
        <a:bodyPr/>
        <a:lstStyle/>
        <a:p>
          <a:r>
            <a:rPr lang="en-TZ" b="1" u="sng"/>
            <a:t>REUSE</a:t>
          </a:r>
          <a:endParaRPr lang="en-US"/>
        </a:p>
      </dgm:t>
    </dgm:pt>
    <dgm:pt modelId="{F8193380-F606-4F9E-A72C-F7EFA4EEA867}" type="parTrans" cxnId="{92F715E1-CF86-4467-B046-2D211CF6D68B}">
      <dgm:prSet/>
      <dgm:spPr/>
      <dgm:t>
        <a:bodyPr/>
        <a:lstStyle/>
        <a:p>
          <a:endParaRPr lang="en-US"/>
        </a:p>
      </dgm:t>
    </dgm:pt>
    <dgm:pt modelId="{0072F555-4DA7-42A1-87F7-8DB83336354C}" type="sibTrans" cxnId="{92F715E1-CF86-4467-B046-2D211CF6D68B}">
      <dgm:prSet/>
      <dgm:spPr/>
      <dgm:t>
        <a:bodyPr/>
        <a:lstStyle/>
        <a:p>
          <a:endParaRPr lang="en-US"/>
        </a:p>
      </dgm:t>
    </dgm:pt>
    <dgm:pt modelId="{EE849624-440A-4033-AD53-DBEFFA0BCB54}">
      <dgm:prSet/>
      <dgm:spPr/>
      <dgm:t>
        <a:bodyPr/>
        <a:lstStyle/>
        <a:p>
          <a:r>
            <a:rPr lang="en-TZ"/>
            <a:t>WE help find a home for Patagonia gear you </a:t>
          </a:r>
          <a:r>
            <a:rPr lang="en-TZ">
              <a:hlinkClick xmlns:r="http://schemas.openxmlformats.org/officeDocument/2006/relationships" r:id="rId2"/>
            </a:rPr>
            <a:t>no longer need</a:t>
          </a:r>
          <a:r>
            <a:rPr lang="en-TZ"/>
            <a:t>.</a:t>
          </a:r>
          <a:br>
            <a:rPr lang="en-TZ"/>
          </a:br>
          <a:r>
            <a:rPr lang="en-TZ"/>
            <a:t>YOU sell or pass it on.</a:t>
          </a:r>
          <a:endParaRPr lang="en-US"/>
        </a:p>
      </dgm:t>
    </dgm:pt>
    <dgm:pt modelId="{C8A56F9F-D837-475B-9E35-F1F2AA47940D}" type="parTrans" cxnId="{070B0217-8DAB-4435-830F-77D874709319}">
      <dgm:prSet/>
      <dgm:spPr/>
      <dgm:t>
        <a:bodyPr/>
        <a:lstStyle/>
        <a:p>
          <a:endParaRPr lang="en-US"/>
        </a:p>
      </dgm:t>
    </dgm:pt>
    <dgm:pt modelId="{AF3F610C-7E11-4CFF-927A-F38163BFBD29}" type="sibTrans" cxnId="{070B0217-8DAB-4435-830F-77D874709319}">
      <dgm:prSet/>
      <dgm:spPr/>
      <dgm:t>
        <a:bodyPr/>
        <a:lstStyle/>
        <a:p>
          <a:endParaRPr lang="en-US"/>
        </a:p>
      </dgm:t>
    </dgm:pt>
    <dgm:pt modelId="{A7CD8554-BFEF-4885-837A-702DE4FD213B}">
      <dgm:prSet/>
      <dgm:spPr/>
      <dgm:t>
        <a:bodyPr/>
        <a:lstStyle/>
        <a:p>
          <a:r>
            <a:rPr lang="en-TZ" b="1" u="sng"/>
            <a:t>RECYCLE</a:t>
          </a:r>
          <a:br>
            <a:rPr lang="en-TZ" b="1" u="sng"/>
          </a:br>
          <a:r>
            <a:rPr lang="en-TZ"/>
            <a:t>WE will take back your Patagonia gear that is </a:t>
          </a:r>
          <a:r>
            <a:rPr lang="en-TZ">
              <a:hlinkClick xmlns:r="http://schemas.openxmlformats.org/officeDocument/2006/relationships" r:id="rId3"/>
            </a:rPr>
            <a:t>worn out</a:t>
          </a:r>
          <a:r>
            <a:rPr lang="en-TZ"/>
            <a:t>.</a:t>
          </a:r>
          <a:br>
            <a:rPr lang="en-TZ"/>
          </a:br>
          <a:endParaRPr lang="en-US"/>
        </a:p>
      </dgm:t>
    </dgm:pt>
    <dgm:pt modelId="{7D3A5234-9820-4C90-8D40-740B42B01C7A}" type="parTrans" cxnId="{0DFA5B94-A1B1-4E41-B275-DD0583255037}">
      <dgm:prSet/>
      <dgm:spPr/>
      <dgm:t>
        <a:bodyPr/>
        <a:lstStyle/>
        <a:p>
          <a:endParaRPr lang="en-US"/>
        </a:p>
      </dgm:t>
    </dgm:pt>
    <dgm:pt modelId="{8227B250-F961-4182-B5E6-065756A61DDE}" type="sibTrans" cxnId="{0DFA5B94-A1B1-4E41-B275-DD0583255037}">
      <dgm:prSet/>
      <dgm:spPr/>
      <dgm:t>
        <a:bodyPr/>
        <a:lstStyle/>
        <a:p>
          <a:endParaRPr lang="en-US"/>
        </a:p>
      </dgm:t>
    </dgm:pt>
    <dgm:pt modelId="{5E814874-F55C-429B-AB04-8E4EB97B46EA}">
      <dgm:prSet/>
      <dgm:spPr/>
      <dgm:t>
        <a:bodyPr/>
        <a:lstStyle/>
        <a:p>
          <a:r>
            <a:rPr lang="en-TZ" b="1" u="sng"/>
            <a:t>REIMAGINE</a:t>
          </a:r>
          <a:br>
            <a:rPr lang="en-TZ" b="1" u="sng"/>
          </a:br>
          <a:r>
            <a:rPr lang="en-TZ"/>
            <a:t>TOGETHER we reimagine a </a:t>
          </a:r>
          <a:r>
            <a:rPr lang="en-TZ">
              <a:hlinkClick xmlns:r="http://schemas.openxmlformats.org/officeDocument/2006/relationships" r:id="rId4"/>
            </a:rPr>
            <a:t>world</a:t>
          </a:r>
          <a:r>
            <a:rPr lang="en-TZ"/>
            <a:t> where we take only what nature can replace.</a:t>
          </a:r>
          <a:endParaRPr lang="en-US"/>
        </a:p>
      </dgm:t>
    </dgm:pt>
    <dgm:pt modelId="{05DD1F0D-BF54-45C6-B2ED-24C9328735F1}" type="parTrans" cxnId="{0E8C9458-737A-4B4F-8212-3E8578BE1637}">
      <dgm:prSet/>
      <dgm:spPr/>
      <dgm:t>
        <a:bodyPr/>
        <a:lstStyle/>
        <a:p>
          <a:endParaRPr lang="en-US"/>
        </a:p>
      </dgm:t>
    </dgm:pt>
    <dgm:pt modelId="{E1C9D927-9E19-42AE-9840-99E7860C0F34}" type="sibTrans" cxnId="{0E8C9458-737A-4B4F-8212-3E8578BE1637}">
      <dgm:prSet/>
      <dgm:spPr/>
      <dgm:t>
        <a:bodyPr/>
        <a:lstStyle/>
        <a:p>
          <a:endParaRPr lang="en-US"/>
        </a:p>
      </dgm:t>
    </dgm:pt>
    <dgm:pt modelId="{98A70135-D5C5-4742-95E1-64ECDE871FDA}" type="pres">
      <dgm:prSet presAssocID="{873A007E-581C-4F8E-9E56-15689A57A32B}" presName="diagram" presStyleCnt="0">
        <dgm:presLayoutVars>
          <dgm:dir/>
          <dgm:resizeHandles val="exact"/>
        </dgm:presLayoutVars>
      </dgm:prSet>
      <dgm:spPr/>
    </dgm:pt>
    <dgm:pt modelId="{7BF83BF2-7139-4AC7-8DD8-CEB46144864A}" type="pres">
      <dgm:prSet presAssocID="{D9AB2B7C-32ED-449B-BF14-14781B9EE348}" presName="node" presStyleLbl="node1" presStyleIdx="0" presStyleCnt="6">
        <dgm:presLayoutVars>
          <dgm:bulletEnabled val="1"/>
        </dgm:presLayoutVars>
      </dgm:prSet>
      <dgm:spPr/>
    </dgm:pt>
    <dgm:pt modelId="{C0735334-61BD-4E95-B5EA-969E7CAEAC47}" type="pres">
      <dgm:prSet presAssocID="{63A86BA3-3CFD-456B-87B5-E33D64A5CFED}" presName="sibTrans" presStyleCnt="0"/>
      <dgm:spPr/>
    </dgm:pt>
    <dgm:pt modelId="{DDF505F5-0763-4F19-8F68-466E43BFE708}" type="pres">
      <dgm:prSet presAssocID="{0B975A79-23D3-468C-940E-94D0E01B9630}" presName="node" presStyleLbl="node1" presStyleIdx="1" presStyleCnt="6">
        <dgm:presLayoutVars>
          <dgm:bulletEnabled val="1"/>
        </dgm:presLayoutVars>
      </dgm:prSet>
      <dgm:spPr/>
    </dgm:pt>
    <dgm:pt modelId="{7FD5E3BC-7E77-413E-8397-15CF55A4CB79}" type="pres">
      <dgm:prSet presAssocID="{D72B7CFE-CC48-408E-AABE-6FC0FB46AF30}" presName="sibTrans" presStyleCnt="0"/>
      <dgm:spPr/>
    </dgm:pt>
    <dgm:pt modelId="{E50762E0-14A5-4B4D-9273-A181E90868D2}" type="pres">
      <dgm:prSet presAssocID="{A2806B2C-CF80-45D8-9BA3-86C69D11C32A}" presName="node" presStyleLbl="node1" presStyleIdx="2" presStyleCnt="6">
        <dgm:presLayoutVars>
          <dgm:bulletEnabled val="1"/>
        </dgm:presLayoutVars>
      </dgm:prSet>
      <dgm:spPr/>
    </dgm:pt>
    <dgm:pt modelId="{1D22CB1B-AD88-4629-81AC-87E00F5BE077}" type="pres">
      <dgm:prSet presAssocID="{0072F555-4DA7-42A1-87F7-8DB83336354C}" presName="sibTrans" presStyleCnt="0"/>
      <dgm:spPr/>
    </dgm:pt>
    <dgm:pt modelId="{3D9C4D4E-F48D-492D-A6FA-3B86579876B7}" type="pres">
      <dgm:prSet presAssocID="{EE849624-440A-4033-AD53-DBEFFA0BCB54}" presName="node" presStyleLbl="node1" presStyleIdx="3" presStyleCnt="6">
        <dgm:presLayoutVars>
          <dgm:bulletEnabled val="1"/>
        </dgm:presLayoutVars>
      </dgm:prSet>
      <dgm:spPr/>
    </dgm:pt>
    <dgm:pt modelId="{5A11B9A2-7396-4C49-8668-DA320AE560B2}" type="pres">
      <dgm:prSet presAssocID="{AF3F610C-7E11-4CFF-927A-F38163BFBD29}" presName="sibTrans" presStyleCnt="0"/>
      <dgm:spPr/>
    </dgm:pt>
    <dgm:pt modelId="{1F78C407-4E0B-40E3-A7C2-79FE88D7E9C1}" type="pres">
      <dgm:prSet presAssocID="{A7CD8554-BFEF-4885-837A-702DE4FD213B}" presName="node" presStyleLbl="node1" presStyleIdx="4" presStyleCnt="6">
        <dgm:presLayoutVars>
          <dgm:bulletEnabled val="1"/>
        </dgm:presLayoutVars>
      </dgm:prSet>
      <dgm:spPr/>
    </dgm:pt>
    <dgm:pt modelId="{A63DDBFB-63CD-45FC-990F-FCC22A4514BE}" type="pres">
      <dgm:prSet presAssocID="{8227B250-F961-4182-B5E6-065756A61DDE}" presName="sibTrans" presStyleCnt="0"/>
      <dgm:spPr/>
    </dgm:pt>
    <dgm:pt modelId="{A54FD525-9396-4A24-A4D8-07473EC0C276}" type="pres">
      <dgm:prSet presAssocID="{5E814874-F55C-429B-AB04-8E4EB97B46EA}" presName="node" presStyleLbl="node1" presStyleIdx="5" presStyleCnt="6">
        <dgm:presLayoutVars>
          <dgm:bulletEnabled val="1"/>
        </dgm:presLayoutVars>
      </dgm:prSet>
      <dgm:spPr/>
    </dgm:pt>
  </dgm:ptLst>
  <dgm:cxnLst>
    <dgm:cxn modelId="{070B0217-8DAB-4435-830F-77D874709319}" srcId="{873A007E-581C-4F8E-9E56-15689A57A32B}" destId="{EE849624-440A-4033-AD53-DBEFFA0BCB54}" srcOrd="3" destOrd="0" parTransId="{C8A56F9F-D837-475B-9E35-F1F2AA47940D}" sibTransId="{AF3F610C-7E11-4CFF-927A-F38163BFBD29}"/>
    <dgm:cxn modelId="{CB9AA218-4291-4BE7-B5D3-C1C5D72B83A5}" type="presOf" srcId="{5E814874-F55C-429B-AB04-8E4EB97B46EA}" destId="{A54FD525-9396-4A24-A4D8-07473EC0C276}" srcOrd="0" destOrd="0" presId="urn:microsoft.com/office/officeart/2005/8/layout/default"/>
    <dgm:cxn modelId="{79166E1B-5078-4FF9-991D-CFE91A5B9596}" srcId="{873A007E-581C-4F8E-9E56-15689A57A32B}" destId="{0B975A79-23D3-468C-940E-94D0E01B9630}" srcOrd="1" destOrd="0" parTransId="{B28C0944-3852-4D42-868F-5996261F37D7}" sibTransId="{D72B7CFE-CC48-408E-AABE-6FC0FB46AF30}"/>
    <dgm:cxn modelId="{EDC7D661-4037-44D1-825D-94E5B64A3CE0}" type="presOf" srcId="{A2806B2C-CF80-45D8-9BA3-86C69D11C32A}" destId="{E50762E0-14A5-4B4D-9273-A181E90868D2}" srcOrd="0" destOrd="0" presId="urn:microsoft.com/office/officeart/2005/8/layout/default"/>
    <dgm:cxn modelId="{8DB17D68-F55E-43BE-8789-46B75E0F352F}" type="presOf" srcId="{A7CD8554-BFEF-4885-837A-702DE4FD213B}" destId="{1F78C407-4E0B-40E3-A7C2-79FE88D7E9C1}" srcOrd="0" destOrd="0" presId="urn:microsoft.com/office/officeart/2005/8/layout/default"/>
    <dgm:cxn modelId="{8EF7B755-6A68-415A-A685-83AB86D19F43}" type="presOf" srcId="{D9AB2B7C-32ED-449B-BF14-14781B9EE348}" destId="{7BF83BF2-7139-4AC7-8DD8-CEB46144864A}" srcOrd="0" destOrd="0" presId="urn:microsoft.com/office/officeart/2005/8/layout/default"/>
    <dgm:cxn modelId="{598D6478-B529-47C1-A338-3DE7C2FDC69E}" type="presOf" srcId="{873A007E-581C-4F8E-9E56-15689A57A32B}" destId="{98A70135-D5C5-4742-95E1-64ECDE871FDA}" srcOrd="0" destOrd="0" presId="urn:microsoft.com/office/officeart/2005/8/layout/default"/>
    <dgm:cxn modelId="{0E8C9458-737A-4B4F-8212-3E8578BE1637}" srcId="{873A007E-581C-4F8E-9E56-15689A57A32B}" destId="{5E814874-F55C-429B-AB04-8E4EB97B46EA}" srcOrd="5" destOrd="0" parTransId="{05DD1F0D-BF54-45C6-B2ED-24C9328735F1}" sibTransId="{E1C9D927-9E19-42AE-9840-99E7860C0F34}"/>
    <dgm:cxn modelId="{20C68386-9419-4D0D-AF5E-78765F1AC403}" type="presOf" srcId="{0B975A79-23D3-468C-940E-94D0E01B9630}" destId="{DDF505F5-0763-4F19-8F68-466E43BFE708}" srcOrd="0" destOrd="0" presId="urn:microsoft.com/office/officeart/2005/8/layout/default"/>
    <dgm:cxn modelId="{0DFA5B94-A1B1-4E41-B275-DD0583255037}" srcId="{873A007E-581C-4F8E-9E56-15689A57A32B}" destId="{A7CD8554-BFEF-4885-837A-702DE4FD213B}" srcOrd="4" destOrd="0" parTransId="{7D3A5234-9820-4C90-8D40-740B42B01C7A}" sibTransId="{8227B250-F961-4182-B5E6-065756A61DDE}"/>
    <dgm:cxn modelId="{92F715E1-CF86-4467-B046-2D211CF6D68B}" srcId="{873A007E-581C-4F8E-9E56-15689A57A32B}" destId="{A2806B2C-CF80-45D8-9BA3-86C69D11C32A}" srcOrd="2" destOrd="0" parTransId="{F8193380-F606-4F9E-A72C-F7EFA4EEA867}" sibTransId="{0072F555-4DA7-42A1-87F7-8DB83336354C}"/>
    <dgm:cxn modelId="{4C5BEFEE-1928-4CEF-869C-38B38680A9F4}" type="presOf" srcId="{EE849624-440A-4033-AD53-DBEFFA0BCB54}" destId="{3D9C4D4E-F48D-492D-A6FA-3B86579876B7}" srcOrd="0" destOrd="0" presId="urn:microsoft.com/office/officeart/2005/8/layout/default"/>
    <dgm:cxn modelId="{73F6CFF3-2A62-4161-8A9E-1BBC0BE3728A}" srcId="{873A007E-581C-4F8E-9E56-15689A57A32B}" destId="{D9AB2B7C-32ED-449B-BF14-14781B9EE348}" srcOrd="0" destOrd="0" parTransId="{B1FD3792-60DE-4EEE-9D36-7F94EF5051DD}" sibTransId="{63A86BA3-3CFD-456B-87B5-E33D64A5CFED}"/>
    <dgm:cxn modelId="{5BF3592F-AFF5-4AF7-9FC0-170B2F77AC4E}" type="presParOf" srcId="{98A70135-D5C5-4742-95E1-64ECDE871FDA}" destId="{7BF83BF2-7139-4AC7-8DD8-CEB46144864A}" srcOrd="0" destOrd="0" presId="urn:microsoft.com/office/officeart/2005/8/layout/default"/>
    <dgm:cxn modelId="{4966676F-3270-4C3C-AA4B-5B288EF51B28}" type="presParOf" srcId="{98A70135-D5C5-4742-95E1-64ECDE871FDA}" destId="{C0735334-61BD-4E95-B5EA-969E7CAEAC47}" srcOrd="1" destOrd="0" presId="urn:microsoft.com/office/officeart/2005/8/layout/default"/>
    <dgm:cxn modelId="{4B07A2AC-9A5C-4DE3-BD98-C09B30544880}" type="presParOf" srcId="{98A70135-D5C5-4742-95E1-64ECDE871FDA}" destId="{DDF505F5-0763-4F19-8F68-466E43BFE708}" srcOrd="2" destOrd="0" presId="urn:microsoft.com/office/officeart/2005/8/layout/default"/>
    <dgm:cxn modelId="{F0A7D4B8-1E99-4525-A5B4-3DD0ECE69F88}" type="presParOf" srcId="{98A70135-D5C5-4742-95E1-64ECDE871FDA}" destId="{7FD5E3BC-7E77-413E-8397-15CF55A4CB79}" srcOrd="3" destOrd="0" presId="urn:microsoft.com/office/officeart/2005/8/layout/default"/>
    <dgm:cxn modelId="{76E3441B-4B54-495C-B3BE-5DD47958568F}" type="presParOf" srcId="{98A70135-D5C5-4742-95E1-64ECDE871FDA}" destId="{E50762E0-14A5-4B4D-9273-A181E90868D2}" srcOrd="4" destOrd="0" presId="urn:microsoft.com/office/officeart/2005/8/layout/default"/>
    <dgm:cxn modelId="{3A30FC94-8AE5-48C1-AF26-DF5492374E92}" type="presParOf" srcId="{98A70135-D5C5-4742-95E1-64ECDE871FDA}" destId="{1D22CB1B-AD88-4629-81AC-87E00F5BE077}" srcOrd="5" destOrd="0" presId="urn:microsoft.com/office/officeart/2005/8/layout/default"/>
    <dgm:cxn modelId="{D9AE9816-B42D-4555-8916-DB4B17C10C57}" type="presParOf" srcId="{98A70135-D5C5-4742-95E1-64ECDE871FDA}" destId="{3D9C4D4E-F48D-492D-A6FA-3B86579876B7}" srcOrd="6" destOrd="0" presId="urn:microsoft.com/office/officeart/2005/8/layout/default"/>
    <dgm:cxn modelId="{025F60D2-0590-4A4A-8525-57EB1526F1DF}" type="presParOf" srcId="{98A70135-D5C5-4742-95E1-64ECDE871FDA}" destId="{5A11B9A2-7396-4C49-8668-DA320AE560B2}" srcOrd="7" destOrd="0" presId="urn:microsoft.com/office/officeart/2005/8/layout/default"/>
    <dgm:cxn modelId="{8FF62654-2B2F-418F-A693-9F3ECD9171A0}" type="presParOf" srcId="{98A70135-D5C5-4742-95E1-64ECDE871FDA}" destId="{1F78C407-4E0B-40E3-A7C2-79FE88D7E9C1}" srcOrd="8" destOrd="0" presId="urn:microsoft.com/office/officeart/2005/8/layout/default"/>
    <dgm:cxn modelId="{4AE9EB49-1934-4904-A2CF-3093210B2142}" type="presParOf" srcId="{98A70135-D5C5-4742-95E1-64ECDE871FDA}" destId="{A63DDBFB-63CD-45FC-990F-FCC22A4514BE}" srcOrd="9" destOrd="0" presId="urn:microsoft.com/office/officeart/2005/8/layout/default"/>
    <dgm:cxn modelId="{1F3D6CC7-9EEC-4136-B994-DC204266B932}" type="presParOf" srcId="{98A70135-D5C5-4742-95E1-64ECDE871FDA}" destId="{A54FD525-9396-4A24-A4D8-07473EC0C27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CA012-AD5A-49E5-8669-22E0F20716A4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4BF99D3-F741-4927-817E-4F4DC14371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1% Earth Tax</a:t>
          </a:r>
        </a:p>
      </dgm:t>
    </dgm:pt>
    <dgm:pt modelId="{1F0D17E7-B68F-4ADB-BAA0-8AADEEB5A18E}" type="parTrans" cxnId="{66DEB7D8-1EDF-474B-A763-6E7C3FA77978}">
      <dgm:prSet/>
      <dgm:spPr/>
      <dgm:t>
        <a:bodyPr/>
        <a:lstStyle/>
        <a:p>
          <a:endParaRPr lang="en-US"/>
        </a:p>
      </dgm:t>
    </dgm:pt>
    <dgm:pt modelId="{2A12A669-AD6A-4A19-9276-88082627F1B3}" type="sibTrans" cxnId="{66DEB7D8-1EDF-474B-A763-6E7C3FA77978}">
      <dgm:prSet/>
      <dgm:spPr/>
      <dgm:t>
        <a:bodyPr/>
        <a:lstStyle/>
        <a:p>
          <a:endParaRPr lang="en-US"/>
        </a:p>
      </dgm:t>
    </dgm:pt>
    <dgm:pt modelId="{DAED28DB-BEA7-4896-942C-D1BD3540CC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Used only organic cotton and recycled </a:t>
          </a:r>
          <a:r>
            <a:rPr lang="en-US" dirty="0" err="1"/>
            <a:t>poleyster</a:t>
          </a:r>
          <a:endParaRPr lang="en-US" dirty="0"/>
        </a:p>
      </dgm:t>
    </dgm:pt>
    <dgm:pt modelId="{0EAA2A21-8AF5-41DF-906A-47AF4A934378}" type="parTrans" cxnId="{B9643942-6526-4AA7-8E6B-121CF00A89B7}">
      <dgm:prSet/>
      <dgm:spPr/>
      <dgm:t>
        <a:bodyPr/>
        <a:lstStyle/>
        <a:p>
          <a:endParaRPr lang="en-US"/>
        </a:p>
      </dgm:t>
    </dgm:pt>
    <dgm:pt modelId="{D1A2C16C-27D7-4DF7-9EA8-1CDCC91E7CE8}" type="sibTrans" cxnId="{B9643942-6526-4AA7-8E6B-121CF00A89B7}">
      <dgm:prSet/>
      <dgm:spPr/>
      <dgm:t>
        <a:bodyPr/>
        <a:lstStyle/>
        <a:p>
          <a:endParaRPr lang="en-US"/>
        </a:p>
      </dgm:t>
    </dgm:pt>
    <dgm:pt modelId="{91232090-7435-4FBC-B1A3-A9E278161A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Fair labour practices</a:t>
          </a:r>
        </a:p>
      </dgm:t>
    </dgm:pt>
    <dgm:pt modelId="{960FBBE8-53A0-4B95-9CBF-70D8CFD94F82}" type="parTrans" cxnId="{F3ECED4B-6D72-42E7-BE0D-11B635DF12D4}">
      <dgm:prSet/>
      <dgm:spPr/>
      <dgm:t>
        <a:bodyPr/>
        <a:lstStyle/>
        <a:p>
          <a:endParaRPr lang="en-US"/>
        </a:p>
      </dgm:t>
    </dgm:pt>
    <dgm:pt modelId="{841182BE-8387-4A1D-8385-3C405159BB3D}" type="sibTrans" cxnId="{F3ECED4B-6D72-42E7-BE0D-11B635DF12D4}">
      <dgm:prSet/>
      <dgm:spPr/>
      <dgm:t>
        <a:bodyPr/>
        <a:lstStyle/>
        <a:p>
          <a:endParaRPr lang="en-US"/>
        </a:p>
      </dgm:t>
    </dgm:pt>
    <dgm:pt modelId="{313D227B-168E-4E76-9053-5E22073E63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u="sng"/>
            <a:t>Wong wear programme</a:t>
          </a:r>
          <a:br>
            <a:rPr lang="en-US"/>
          </a:br>
          <a:endParaRPr lang="en-US"/>
        </a:p>
      </dgm:t>
    </dgm:pt>
    <dgm:pt modelId="{C30DD61F-606D-4CB4-8894-788D987E2C2E}" type="parTrans" cxnId="{F4020752-7C6B-43C7-9769-E8488515EE8A}">
      <dgm:prSet/>
      <dgm:spPr/>
      <dgm:t>
        <a:bodyPr/>
        <a:lstStyle/>
        <a:p>
          <a:endParaRPr lang="en-US"/>
        </a:p>
      </dgm:t>
    </dgm:pt>
    <dgm:pt modelId="{D2AD6840-BA0D-45C8-82F1-F2627556BAD1}" type="sibTrans" cxnId="{F4020752-7C6B-43C7-9769-E8488515EE8A}">
      <dgm:prSet/>
      <dgm:spPr/>
      <dgm:t>
        <a:bodyPr/>
        <a:lstStyle/>
        <a:p>
          <a:endParaRPr lang="en-US"/>
        </a:p>
      </dgm:t>
    </dgm:pt>
    <dgm:pt modelId="{DE1363E4-B9B0-40FC-B722-5AF5889EC578}" type="pres">
      <dgm:prSet presAssocID="{1E2CA012-AD5A-49E5-8669-22E0F20716A4}" presName="root" presStyleCnt="0">
        <dgm:presLayoutVars>
          <dgm:dir/>
          <dgm:resizeHandles val="exact"/>
        </dgm:presLayoutVars>
      </dgm:prSet>
      <dgm:spPr/>
    </dgm:pt>
    <dgm:pt modelId="{66550D03-ABC6-4DFB-91D0-351A1FFC816A}" type="pres">
      <dgm:prSet presAssocID="{B4BF99D3-F741-4927-817E-4F4DC14371FB}" presName="compNode" presStyleCnt="0"/>
      <dgm:spPr/>
    </dgm:pt>
    <dgm:pt modelId="{52345904-C399-4068-86AB-3026DC5ED431}" type="pres">
      <dgm:prSet presAssocID="{B4BF99D3-F741-4927-817E-4F4DC14371FB}" presName="bgRect" presStyleLbl="bgShp" presStyleIdx="0" presStyleCnt="4" custLinFactNeighborX="-1720" custLinFactNeighborY="-45696"/>
      <dgm:spPr/>
    </dgm:pt>
    <dgm:pt modelId="{5E63225B-1EA0-4C52-AE30-3B6E5863A9D8}" type="pres">
      <dgm:prSet presAssocID="{B4BF99D3-F741-4927-817E-4F4DC14371F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D795642-9576-41CB-A4BD-9F6322F73C9F}" type="pres">
      <dgm:prSet presAssocID="{B4BF99D3-F741-4927-817E-4F4DC14371FB}" presName="spaceRect" presStyleCnt="0"/>
      <dgm:spPr/>
    </dgm:pt>
    <dgm:pt modelId="{936EC94B-2B45-48B7-B143-150413B94C4B}" type="pres">
      <dgm:prSet presAssocID="{B4BF99D3-F741-4927-817E-4F4DC14371FB}" presName="parTx" presStyleLbl="revTx" presStyleIdx="0" presStyleCnt="4">
        <dgm:presLayoutVars>
          <dgm:chMax val="0"/>
          <dgm:chPref val="0"/>
        </dgm:presLayoutVars>
      </dgm:prSet>
      <dgm:spPr/>
    </dgm:pt>
    <dgm:pt modelId="{38D23A33-9160-4EC7-8787-240335F153D3}" type="pres">
      <dgm:prSet presAssocID="{2A12A669-AD6A-4A19-9276-88082627F1B3}" presName="sibTrans" presStyleCnt="0"/>
      <dgm:spPr/>
    </dgm:pt>
    <dgm:pt modelId="{206A45A7-427D-43DD-ADF0-10156ACA4C70}" type="pres">
      <dgm:prSet presAssocID="{DAED28DB-BEA7-4896-942C-D1BD3540CC56}" presName="compNode" presStyleCnt="0"/>
      <dgm:spPr/>
    </dgm:pt>
    <dgm:pt modelId="{EC1CA603-8B49-4574-9C99-9F9329225881}" type="pres">
      <dgm:prSet presAssocID="{DAED28DB-BEA7-4896-942C-D1BD3540CC56}" presName="bgRect" presStyleLbl="bgShp" presStyleIdx="1" presStyleCnt="4"/>
      <dgm:spPr/>
    </dgm:pt>
    <dgm:pt modelId="{D398707B-89C5-49BC-9D88-3F4522742DA2}" type="pres">
      <dgm:prSet presAssocID="{DAED28DB-BEA7-4896-942C-D1BD3540CC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80FC5A1-95AB-4658-AC68-7ABF2675110D}" type="pres">
      <dgm:prSet presAssocID="{DAED28DB-BEA7-4896-942C-D1BD3540CC56}" presName="spaceRect" presStyleCnt="0"/>
      <dgm:spPr/>
    </dgm:pt>
    <dgm:pt modelId="{1ED9E537-EDEB-43BA-A33F-4821843E03B1}" type="pres">
      <dgm:prSet presAssocID="{DAED28DB-BEA7-4896-942C-D1BD3540CC56}" presName="parTx" presStyleLbl="revTx" presStyleIdx="1" presStyleCnt="4" custScaleX="102891">
        <dgm:presLayoutVars>
          <dgm:chMax val="0"/>
          <dgm:chPref val="0"/>
        </dgm:presLayoutVars>
      </dgm:prSet>
      <dgm:spPr/>
    </dgm:pt>
    <dgm:pt modelId="{29FB042E-8508-469B-8BB1-4E61EAEE1047}" type="pres">
      <dgm:prSet presAssocID="{D1A2C16C-27D7-4DF7-9EA8-1CDCC91E7CE8}" presName="sibTrans" presStyleCnt="0"/>
      <dgm:spPr/>
    </dgm:pt>
    <dgm:pt modelId="{7AEC59E1-79C9-4E2B-8E92-812B776468A7}" type="pres">
      <dgm:prSet presAssocID="{91232090-7435-4FBC-B1A3-A9E278161A17}" presName="compNode" presStyleCnt="0"/>
      <dgm:spPr/>
    </dgm:pt>
    <dgm:pt modelId="{38869656-3922-485D-8A35-CC9BC965247C}" type="pres">
      <dgm:prSet presAssocID="{91232090-7435-4FBC-B1A3-A9E278161A17}" presName="bgRect" presStyleLbl="bgShp" presStyleIdx="2" presStyleCnt="4"/>
      <dgm:spPr/>
    </dgm:pt>
    <dgm:pt modelId="{9E3A6EA6-7E92-410F-8E01-8795A7B41FF6}" type="pres">
      <dgm:prSet presAssocID="{91232090-7435-4FBC-B1A3-A9E278161A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rt"/>
        </a:ext>
      </dgm:extLst>
    </dgm:pt>
    <dgm:pt modelId="{836BBD31-4AE6-41B7-AE3B-ED55F89C6D65}" type="pres">
      <dgm:prSet presAssocID="{91232090-7435-4FBC-B1A3-A9E278161A17}" presName="spaceRect" presStyleCnt="0"/>
      <dgm:spPr/>
    </dgm:pt>
    <dgm:pt modelId="{A5C8991C-F305-475E-956D-7D47EBC3E1F8}" type="pres">
      <dgm:prSet presAssocID="{91232090-7435-4FBC-B1A3-A9E278161A17}" presName="parTx" presStyleLbl="revTx" presStyleIdx="2" presStyleCnt="4">
        <dgm:presLayoutVars>
          <dgm:chMax val="0"/>
          <dgm:chPref val="0"/>
        </dgm:presLayoutVars>
      </dgm:prSet>
      <dgm:spPr/>
    </dgm:pt>
    <dgm:pt modelId="{243A4392-527F-4153-9E59-9F2D53DC5A1E}" type="pres">
      <dgm:prSet presAssocID="{841182BE-8387-4A1D-8385-3C405159BB3D}" presName="sibTrans" presStyleCnt="0"/>
      <dgm:spPr/>
    </dgm:pt>
    <dgm:pt modelId="{33B8EE9B-6B87-469A-A8C3-A4BA29F113C6}" type="pres">
      <dgm:prSet presAssocID="{313D227B-168E-4E76-9053-5E22073E63DD}" presName="compNode" presStyleCnt="0"/>
      <dgm:spPr/>
    </dgm:pt>
    <dgm:pt modelId="{40DA8BC2-553B-46EF-B633-0F48632A49AC}" type="pres">
      <dgm:prSet presAssocID="{313D227B-168E-4E76-9053-5E22073E63DD}" presName="bgRect" presStyleLbl="bgShp" presStyleIdx="3" presStyleCnt="4"/>
      <dgm:spPr/>
    </dgm:pt>
    <dgm:pt modelId="{FEFE1BB3-294A-41AD-9653-7E14FB641336}" type="pres">
      <dgm:prSet presAssocID="{313D227B-168E-4E76-9053-5E22073E63DD}" presName="iconRect" presStyleLbl="node1" presStyleIdx="3" presStyleCnt="4"/>
      <dgm:spPr/>
    </dgm:pt>
    <dgm:pt modelId="{4EE9889F-B7DA-437F-A950-FF1407E474C7}" type="pres">
      <dgm:prSet presAssocID="{313D227B-168E-4E76-9053-5E22073E63DD}" presName="spaceRect" presStyleCnt="0"/>
      <dgm:spPr/>
    </dgm:pt>
    <dgm:pt modelId="{C080E405-65A5-42CC-B078-D07508AB5DF7}" type="pres">
      <dgm:prSet presAssocID="{313D227B-168E-4E76-9053-5E22073E63D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1EDE714-B231-4E6A-9245-A38C0F5026C0}" type="presOf" srcId="{1E2CA012-AD5A-49E5-8669-22E0F20716A4}" destId="{DE1363E4-B9B0-40FC-B722-5AF5889EC578}" srcOrd="0" destOrd="0" presId="urn:microsoft.com/office/officeart/2018/2/layout/IconVerticalSolidList"/>
    <dgm:cxn modelId="{B9643942-6526-4AA7-8E6B-121CF00A89B7}" srcId="{1E2CA012-AD5A-49E5-8669-22E0F20716A4}" destId="{DAED28DB-BEA7-4896-942C-D1BD3540CC56}" srcOrd="1" destOrd="0" parTransId="{0EAA2A21-8AF5-41DF-906A-47AF4A934378}" sibTransId="{D1A2C16C-27D7-4DF7-9EA8-1CDCC91E7CE8}"/>
    <dgm:cxn modelId="{F3ECED4B-6D72-42E7-BE0D-11B635DF12D4}" srcId="{1E2CA012-AD5A-49E5-8669-22E0F20716A4}" destId="{91232090-7435-4FBC-B1A3-A9E278161A17}" srcOrd="2" destOrd="0" parTransId="{960FBBE8-53A0-4B95-9CBF-70D8CFD94F82}" sibTransId="{841182BE-8387-4A1D-8385-3C405159BB3D}"/>
    <dgm:cxn modelId="{F4020752-7C6B-43C7-9769-E8488515EE8A}" srcId="{1E2CA012-AD5A-49E5-8669-22E0F20716A4}" destId="{313D227B-168E-4E76-9053-5E22073E63DD}" srcOrd="3" destOrd="0" parTransId="{C30DD61F-606D-4CB4-8894-788D987E2C2E}" sibTransId="{D2AD6840-BA0D-45C8-82F1-F2627556BAD1}"/>
    <dgm:cxn modelId="{F793E775-9427-4FA2-A273-7DFD50D1DECF}" type="presOf" srcId="{DAED28DB-BEA7-4896-942C-D1BD3540CC56}" destId="{1ED9E537-EDEB-43BA-A33F-4821843E03B1}" srcOrd="0" destOrd="0" presId="urn:microsoft.com/office/officeart/2018/2/layout/IconVerticalSolidList"/>
    <dgm:cxn modelId="{F1938D76-F6B5-49AB-9E6F-F5D301E4BBC2}" type="presOf" srcId="{B4BF99D3-F741-4927-817E-4F4DC14371FB}" destId="{936EC94B-2B45-48B7-B143-150413B94C4B}" srcOrd="0" destOrd="0" presId="urn:microsoft.com/office/officeart/2018/2/layout/IconVerticalSolidList"/>
    <dgm:cxn modelId="{64ECA076-1246-4FA0-8E39-350BF4B7CFA1}" type="presOf" srcId="{313D227B-168E-4E76-9053-5E22073E63DD}" destId="{C080E405-65A5-42CC-B078-D07508AB5DF7}" srcOrd="0" destOrd="0" presId="urn:microsoft.com/office/officeart/2018/2/layout/IconVerticalSolidList"/>
    <dgm:cxn modelId="{B0D3D5AB-E107-4C18-9BB5-9A18A4065517}" type="presOf" srcId="{91232090-7435-4FBC-B1A3-A9E278161A17}" destId="{A5C8991C-F305-475E-956D-7D47EBC3E1F8}" srcOrd="0" destOrd="0" presId="urn:microsoft.com/office/officeart/2018/2/layout/IconVerticalSolidList"/>
    <dgm:cxn modelId="{66DEB7D8-1EDF-474B-A763-6E7C3FA77978}" srcId="{1E2CA012-AD5A-49E5-8669-22E0F20716A4}" destId="{B4BF99D3-F741-4927-817E-4F4DC14371FB}" srcOrd="0" destOrd="0" parTransId="{1F0D17E7-B68F-4ADB-BAA0-8AADEEB5A18E}" sibTransId="{2A12A669-AD6A-4A19-9276-88082627F1B3}"/>
    <dgm:cxn modelId="{78E24394-1AD0-4BB9-880B-8DAA763409E5}" type="presParOf" srcId="{DE1363E4-B9B0-40FC-B722-5AF5889EC578}" destId="{66550D03-ABC6-4DFB-91D0-351A1FFC816A}" srcOrd="0" destOrd="0" presId="urn:microsoft.com/office/officeart/2018/2/layout/IconVerticalSolidList"/>
    <dgm:cxn modelId="{2744C6BD-F2DF-40C5-85EA-E4738DB0BDD5}" type="presParOf" srcId="{66550D03-ABC6-4DFB-91D0-351A1FFC816A}" destId="{52345904-C399-4068-86AB-3026DC5ED431}" srcOrd="0" destOrd="0" presId="urn:microsoft.com/office/officeart/2018/2/layout/IconVerticalSolidList"/>
    <dgm:cxn modelId="{FDC77C0E-60BD-4EA5-8391-6E9366EE652F}" type="presParOf" srcId="{66550D03-ABC6-4DFB-91D0-351A1FFC816A}" destId="{5E63225B-1EA0-4C52-AE30-3B6E5863A9D8}" srcOrd="1" destOrd="0" presId="urn:microsoft.com/office/officeart/2018/2/layout/IconVerticalSolidList"/>
    <dgm:cxn modelId="{351F0D35-3AC6-43FE-B21E-CF02032F4F99}" type="presParOf" srcId="{66550D03-ABC6-4DFB-91D0-351A1FFC816A}" destId="{FD795642-9576-41CB-A4BD-9F6322F73C9F}" srcOrd="2" destOrd="0" presId="urn:microsoft.com/office/officeart/2018/2/layout/IconVerticalSolidList"/>
    <dgm:cxn modelId="{79301DB9-DABF-4F83-B7C5-82F1C9F07C96}" type="presParOf" srcId="{66550D03-ABC6-4DFB-91D0-351A1FFC816A}" destId="{936EC94B-2B45-48B7-B143-150413B94C4B}" srcOrd="3" destOrd="0" presId="urn:microsoft.com/office/officeart/2018/2/layout/IconVerticalSolidList"/>
    <dgm:cxn modelId="{5153C76F-5A31-4A77-B597-2A471429E07B}" type="presParOf" srcId="{DE1363E4-B9B0-40FC-B722-5AF5889EC578}" destId="{38D23A33-9160-4EC7-8787-240335F153D3}" srcOrd="1" destOrd="0" presId="urn:microsoft.com/office/officeart/2018/2/layout/IconVerticalSolidList"/>
    <dgm:cxn modelId="{505A78B7-446A-4418-8AE6-30849DED29A1}" type="presParOf" srcId="{DE1363E4-B9B0-40FC-B722-5AF5889EC578}" destId="{206A45A7-427D-43DD-ADF0-10156ACA4C70}" srcOrd="2" destOrd="0" presId="urn:microsoft.com/office/officeart/2018/2/layout/IconVerticalSolidList"/>
    <dgm:cxn modelId="{6E34BCD7-C0C7-4FCA-A940-6748D8197651}" type="presParOf" srcId="{206A45A7-427D-43DD-ADF0-10156ACA4C70}" destId="{EC1CA603-8B49-4574-9C99-9F9329225881}" srcOrd="0" destOrd="0" presId="urn:microsoft.com/office/officeart/2018/2/layout/IconVerticalSolidList"/>
    <dgm:cxn modelId="{E8991946-36E5-434E-B656-3C9D52F5E15B}" type="presParOf" srcId="{206A45A7-427D-43DD-ADF0-10156ACA4C70}" destId="{D398707B-89C5-49BC-9D88-3F4522742DA2}" srcOrd="1" destOrd="0" presId="urn:microsoft.com/office/officeart/2018/2/layout/IconVerticalSolidList"/>
    <dgm:cxn modelId="{C850B8D7-E0C7-438B-945A-D278A28AF5CD}" type="presParOf" srcId="{206A45A7-427D-43DD-ADF0-10156ACA4C70}" destId="{180FC5A1-95AB-4658-AC68-7ABF2675110D}" srcOrd="2" destOrd="0" presId="urn:microsoft.com/office/officeart/2018/2/layout/IconVerticalSolidList"/>
    <dgm:cxn modelId="{71435A45-B63A-4ED1-8EC1-9C0E8D0E6176}" type="presParOf" srcId="{206A45A7-427D-43DD-ADF0-10156ACA4C70}" destId="{1ED9E537-EDEB-43BA-A33F-4821843E03B1}" srcOrd="3" destOrd="0" presId="urn:microsoft.com/office/officeart/2018/2/layout/IconVerticalSolidList"/>
    <dgm:cxn modelId="{4437BD7C-73DC-46B3-96F5-63459434AD0F}" type="presParOf" srcId="{DE1363E4-B9B0-40FC-B722-5AF5889EC578}" destId="{29FB042E-8508-469B-8BB1-4E61EAEE1047}" srcOrd="3" destOrd="0" presId="urn:microsoft.com/office/officeart/2018/2/layout/IconVerticalSolidList"/>
    <dgm:cxn modelId="{E9E85BCF-8175-4C25-BCED-6E75BD520E97}" type="presParOf" srcId="{DE1363E4-B9B0-40FC-B722-5AF5889EC578}" destId="{7AEC59E1-79C9-4E2B-8E92-812B776468A7}" srcOrd="4" destOrd="0" presId="urn:microsoft.com/office/officeart/2018/2/layout/IconVerticalSolidList"/>
    <dgm:cxn modelId="{47C74152-223E-43F0-887E-2058E4F8BC83}" type="presParOf" srcId="{7AEC59E1-79C9-4E2B-8E92-812B776468A7}" destId="{38869656-3922-485D-8A35-CC9BC965247C}" srcOrd="0" destOrd="0" presId="urn:microsoft.com/office/officeart/2018/2/layout/IconVerticalSolidList"/>
    <dgm:cxn modelId="{2FEAE015-319C-4B30-9C4F-607BDB41BFB8}" type="presParOf" srcId="{7AEC59E1-79C9-4E2B-8E92-812B776468A7}" destId="{9E3A6EA6-7E92-410F-8E01-8795A7B41FF6}" srcOrd="1" destOrd="0" presId="urn:microsoft.com/office/officeart/2018/2/layout/IconVerticalSolidList"/>
    <dgm:cxn modelId="{F928F674-4655-4A4B-B7E4-F9001C53006C}" type="presParOf" srcId="{7AEC59E1-79C9-4E2B-8E92-812B776468A7}" destId="{836BBD31-4AE6-41B7-AE3B-ED55F89C6D65}" srcOrd="2" destOrd="0" presId="urn:microsoft.com/office/officeart/2018/2/layout/IconVerticalSolidList"/>
    <dgm:cxn modelId="{1A79E34D-0805-4C8F-B0FD-8DCA43991D70}" type="presParOf" srcId="{7AEC59E1-79C9-4E2B-8E92-812B776468A7}" destId="{A5C8991C-F305-475E-956D-7D47EBC3E1F8}" srcOrd="3" destOrd="0" presId="urn:microsoft.com/office/officeart/2018/2/layout/IconVerticalSolidList"/>
    <dgm:cxn modelId="{906619BC-893E-4529-8B6C-1A97DD71C6DD}" type="presParOf" srcId="{DE1363E4-B9B0-40FC-B722-5AF5889EC578}" destId="{243A4392-527F-4153-9E59-9F2D53DC5A1E}" srcOrd="5" destOrd="0" presId="urn:microsoft.com/office/officeart/2018/2/layout/IconVerticalSolidList"/>
    <dgm:cxn modelId="{EB47F0E8-F0AA-4EFC-B1A3-D2DE5B933F8D}" type="presParOf" srcId="{DE1363E4-B9B0-40FC-B722-5AF5889EC578}" destId="{33B8EE9B-6B87-469A-A8C3-A4BA29F113C6}" srcOrd="6" destOrd="0" presId="urn:microsoft.com/office/officeart/2018/2/layout/IconVerticalSolidList"/>
    <dgm:cxn modelId="{EA754033-A579-4BE1-A04B-C71429E363A1}" type="presParOf" srcId="{33B8EE9B-6B87-469A-A8C3-A4BA29F113C6}" destId="{40DA8BC2-553B-46EF-B633-0F48632A49AC}" srcOrd="0" destOrd="0" presId="urn:microsoft.com/office/officeart/2018/2/layout/IconVerticalSolidList"/>
    <dgm:cxn modelId="{3FDD4731-C5C4-47FB-80E8-1595F45E38C7}" type="presParOf" srcId="{33B8EE9B-6B87-469A-A8C3-A4BA29F113C6}" destId="{FEFE1BB3-294A-41AD-9653-7E14FB641336}" srcOrd="1" destOrd="0" presId="urn:microsoft.com/office/officeart/2018/2/layout/IconVerticalSolidList"/>
    <dgm:cxn modelId="{9F5BFF5C-B5B0-4040-80AD-04F1CD6EAA6A}" type="presParOf" srcId="{33B8EE9B-6B87-469A-A8C3-A4BA29F113C6}" destId="{4EE9889F-B7DA-437F-A950-FF1407E474C7}" srcOrd="2" destOrd="0" presId="urn:microsoft.com/office/officeart/2018/2/layout/IconVerticalSolidList"/>
    <dgm:cxn modelId="{F7AB615D-9C8D-4590-9022-84FA36B719CB}" type="presParOf" srcId="{33B8EE9B-6B87-469A-A8C3-A4BA29F113C6}" destId="{C080E405-65A5-42CC-B078-D07508AB5D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F3376-8860-4FD8-97AE-8FB712D1921E}">
      <dsp:nvSpPr>
        <dsp:cNvPr id="0" name=""/>
        <dsp:cNvSpPr/>
      </dsp:nvSpPr>
      <dsp:spPr>
        <a:xfrm>
          <a:off x="0" y="459"/>
          <a:ext cx="10753725" cy="10757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20DE5-6F3C-4E4D-B7CF-AC0975FB7068}">
      <dsp:nvSpPr>
        <dsp:cNvPr id="0" name=""/>
        <dsp:cNvSpPr/>
      </dsp:nvSpPr>
      <dsp:spPr>
        <a:xfrm>
          <a:off x="325426" y="242512"/>
          <a:ext cx="591684" cy="591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7618E-46B9-4389-B1B8-CAB75A1F4898}">
      <dsp:nvSpPr>
        <dsp:cNvPr id="0" name=""/>
        <dsp:cNvSpPr/>
      </dsp:nvSpPr>
      <dsp:spPr>
        <a:xfrm>
          <a:off x="1242537" y="459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According to Gartner’s Annual CEO survey, Environmental sustainability has hit the top 10 priorities list of CEO priorities.</a:t>
          </a:r>
        </a:p>
      </dsp:txBody>
      <dsp:txXfrm>
        <a:off x="1242537" y="459"/>
        <a:ext cx="9511187" cy="1075790"/>
      </dsp:txXfrm>
    </dsp:sp>
    <dsp:sp modelId="{8F291850-7955-40BD-8E06-3C489A315E04}">
      <dsp:nvSpPr>
        <dsp:cNvPr id="0" name=""/>
        <dsp:cNvSpPr/>
      </dsp:nvSpPr>
      <dsp:spPr>
        <a:xfrm>
          <a:off x="0" y="1345197"/>
          <a:ext cx="10753725" cy="10757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23254-323F-4C3F-8CF3-FAACE0E48EC7}">
      <dsp:nvSpPr>
        <dsp:cNvPr id="0" name=""/>
        <dsp:cNvSpPr/>
      </dsp:nvSpPr>
      <dsp:spPr>
        <a:xfrm>
          <a:off x="325426" y="1587250"/>
          <a:ext cx="591684" cy="591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E369B-D70A-400F-872A-9AB041058625}">
      <dsp:nvSpPr>
        <dsp:cNvPr id="0" name=""/>
        <dsp:cNvSpPr/>
      </dsp:nvSpPr>
      <dsp:spPr>
        <a:xfrm>
          <a:off x="1242537" y="1345197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2015 UK proposed CARBON NEUTRAL plan to achieve by 2030 </a:t>
          </a:r>
        </a:p>
      </dsp:txBody>
      <dsp:txXfrm>
        <a:off x="1242537" y="1345197"/>
        <a:ext cx="9511187" cy="1075790"/>
      </dsp:txXfrm>
    </dsp:sp>
    <dsp:sp modelId="{790D415E-C4E5-4DA3-8B94-6C17D319F904}">
      <dsp:nvSpPr>
        <dsp:cNvPr id="0" name=""/>
        <dsp:cNvSpPr/>
      </dsp:nvSpPr>
      <dsp:spPr>
        <a:xfrm>
          <a:off x="0" y="2689935"/>
          <a:ext cx="10753725" cy="10757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B3FC-00AC-4289-92B2-C80B4AA7CF54}">
      <dsp:nvSpPr>
        <dsp:cNvPr id="0" name=""/>
        <dsp:cNvSpPr/>
      </dsp:nvSpPr>
      <dsp:spPr>
        <a:xfrm>
          <a:off x="325426" y="2931987"/>
          <a:ext cx="591684" cy="5916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65304-C96F-4295-B052-F6DB0C9CAF56}">
      <dsp:nvSpPr>
        <dsp:cNvPr id="0" name=""/>
        <dsp:cNvSpPr/>
      </dsp:nvSpPr>
      <dsp:spPr>
        <a:xfrm>
          <a:off x="1242537" y="2689935"/>
          <a:ext cx="9511187" cy="1075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854" tIns="113854" rIns="113854" bIns="11385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top 10% of companies in terms of ESG performance have a lower cost of capital and a higher return on equity than the bottom 10% </a:t>
          </a:r>
        </a:p>
      </dsp:txBody>
      <dsp:txXfrm>
        <a:off x="1242537" y="2689935"/>
        <a:ext cx="9511187" cy="1075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83BF2-7139-4AC7-8DD8-CEB46144864A}">
      <dsp:nvSpPr>
        <dsp:cNvPr id="0" name=""/>
        <dsp:cNvSpPr/>
      </dsp:nvSpPr>
      <dsp:spPr>
        <a:xfrm>
          <a:off x="563458" y="2909"/>
          <a:ext cx="2366970" cy="142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Z" sz="1700" b="1" u="sng" kern="1200"/>
            <a:t>REDUCE</a:t>
          </a:r>
          <a:br>
            <a:rPr lang="en-TZ" sz="1700" b="1" u="sng" kern="1200"/>
          </a:br>
          <a:r>
            <a:rPr lang="en-TZ" sz="1700" kern="1200"/>
            <a:t>YOU don’t buy what you don’t need.</a:t>
          </a:r>
          <a:endParaRPr lang="en-US" sz="1700" kern="1200"/>
        </a:p>
      </dsp:txBody>
      <dsp:txXfrm>
        <a:off x="563458" y="2909"/>
        <a:ext cx="2366970" cy="1420182"/>
      </dsp:txXfrm>
    </dsp:sp>
    <dsp:sp modelId="{DDF505F5-0763-4F19-8F68-466E43BFE708}">
      <dsp:nvSpPr>
        <dsp:cNvPr id="0" name=""/>
        <dsp:cNvSpPr/>
      </dsp:nvSpPr>
      <dsp:spPr>
        <a:xfrm>
          <a:off x="3167125" y="2909"/>
          <a:ext cx="2366970" cy="142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Z" sz="1700" b="1" u="sng" kern="1200"/>
            <a:t>REPAIR</a:t>
          </a:r>
          <a:br>
            <a:rPr lang="en-TZ" sz="1700" b="1" u="sng" kern="1200"/>
          </a:br>
          <a:r>
            <a:rPr lang="en-TZ" sz="1700" kern="1200"/>
            <a:t>WE help you </a:t>
          </a:r>
          <a:r>
            <a:rPr lang="en-TZ" sz="1700" kern="1200">
              <a:hlinkClick xmlns:r="http://schemas.openxmlformats.org/officeDocument/2006/relationships" r:id="rId1"/>
            </a:rPr>
            <a:t>repair</a:t>
          </a:r>
          <a:r>
            <a:rPr lang="en-TZ" sz="1700" kern="1200"/>
            <a:t> your Patagonia gear.</a:t>
          </a:r>
          <a:br>
            <a:rPr lang="en-TZ" sz="1700" kern="1200"/>
          </a:br>
          <a:endParaRPr lang="en-US" sz="1700" kern="1200"/>
        </a:p>
      </dsp:txBody>
      <dsp:txXfrm>
        <a:off x="3167125" y="2909"/>
        <a:ext cx="2366970" cy="1420182"/>
      </dsp:txXfrm>
    </dsp:sp>
    <dsp:sp modelId="{E50762E0-14A5-4B4D-9273-A181E90868D2}">
      <dsp:nvSpPr>
        <dsp:cNvPr id="0" name=""/>
        <dsp:cNvSpPr/>
      </dsp:nvSpPr>
      <dsp:spPr>
        <a:xfrm>
          <a:off x="563458" y="1659788"/>
          <a:ext cx="2366970" cy="142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Z" sz="1700" b="1" u="sng" kern="1200"/>
            <a:t>REUSE</a:t>
          </a:r>
          <a:endParaRPr lang="en-US" sz="1700" kern="1200"/>
        </a:p>
      </dsp:txBody>
      <dsp:txXfrm>
        <a:off x="563458" y="1659788"/>
        <a:ext cx="2366970" cy="1420182"/>
      </dsp:txXfrm>
    </dsp:sp>
    <dsp:sp modelId="{3D9C4D4E-F48D-492D-A6FA-3B86579876B7}">
      <dsp:nvSpPr>
        <dsp:cNvPr id="0" name=""/>
        <dsp:cNvSpPr/>
      </dsp:nvSpPr>
      <dsp:spPr>
        <a:xfrm>
          <a:off x="3167125" y="1659788"/>
          <a:ext cx="2366970" cy="142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Z" sz="1700" kern="1200"/>
            <a:t>WE help find a home for Patagonia gear you </a:t>
          </a:r>
          <a:r>
            <a:rPr lang="en-TZ" sz="1700" kern="1200">
              <a:hlinkClick xmlns:r="http://schemas.openxmlformats.org/officeDocument/2006/relationships" r:id="rId2"/>
            </a:rPr>
            <a:t>no longer need</a:t>
          </a:r>
          <a:r>
            <a:rPr lang="en-TZ" sz="1700" kern="1200"/>
            <a:t>.</a:t>
          </a:r>
          <a:br>
            <a:rPr lang="en-TZ" sz="1700" kern="1200"/>
          </a:br>
          <a:r>
            <a:rPr lang="en-TZ" sz="1700" kern="1200"/>
            <a:t>YOU sell or pass it on.</a:t>
          </a:r>
          <a:endParaRPr lang="en-US" sz="1700" kern="1200"/>
        </a:p>
      </dsp:txBody>
      <dsp:txXfrm>
        <a:off x="3167125" y="1659788"/>
        <a:ext cx="2366970" cy="1420182"/>
      </dsp:txXfrm>
    </dsp:sp>
    <dsp:sp modelId="{1F78C407-4E0B-40E3-A7C2-79FE88D7E9C1}">
      <dsp:nvSpPr>
        <dsp:cNvPr id="0" name=""/>
        <dsp:cNvSpPr/>
      </dsp:nvSpPr>
      <dsp:spPr>
        <a:xfrm>
          <a:off x="563458" y="3316667"/>
          <a:ext cx="2366970" cy="142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Z" sz="1700" b="1" u="sng" kern="1200"/>
            <a:t>RECYCLE</a:t>
          </a:r>
          <a:br>
            <a:rPr lang="en-TZ" sz="1700" b="1" u="sng" kern="1200"/>
          </a:br>
          <a:r>
            <a:rPr lang="en-TZ" sz="1700" kern="1200"/>
            <a:t>WE will take back your Patagonia gear that is </a:t>
          </a:r>
          <a:r>
            <a:rPr lang="en-TZ" sz="1700" kern="1200">
              <a:hlinkClick xmlns:r="http://schemas.openxmlformats.org/officeDocument/2006/relationships" r:id="rId3"/>
            </a:rPr>
            <a:t>worn out</a:t>
          </a:r>
          <a:r>
            <a:rPr lang="en-TZ" sz="1700" kern="1200"/>
            <a:t>.</a:t>
          </a:r>
          <a:br>
            <a:rPr lang="en-TZ" sz="1700" kern="1200"/>
          </a:br>
          <a:endParaRPr lang="en-US" sz="1700" kern="1200"/>
        </a:p>
      </dsp:txBody>
      <dsp:txXfrm>
        <a:off x="563458" y="3316667"/>
        <a:ext cx="2366970" cy="1420182"/>
      </dsp:txXfrm>
    </dsp:sp>
    <dsp:sp modelId="{A54FD525-9396-4A24-A4D8-07473EC0C276}">
      <dsp:nvSpPr>
        <dsp:cNvPr id="0" name=""/>
        <dsp:cNvSpPr/>
      </dsp:nvSpPr>
      <dsp:spPr>
        <a:xfrm>
          <a:off x="3167125" y="3316667"/>
          <a:ext cx="2366970" cy="1420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TZ" sz="1700" b="1" u="sng" kern="1200"/>
            <a:t>REIMAGINE</a:t>
          </a:r>
          <a:br>
            <a:rPr lang="en-TZ" sz="1700" b="1" u="sng" kern="1200"/>
          </a:br>
          <a:r>
            <a:rPr lang="en-TZ" sz="1700" kern="1200"/>
            <a:t>TOGETHER we reimagine a </a:t>
          </a:r>
          <a:r>
            <a:rPr lang="en-TZ" sz="1700" kern="1200">
              <a:hlinkClick xmlns:r="http://schemas.openxmlformats.org/officeDocument/2006/relationships" r:id="rId4"/>
            </a:rPr>
            <a:t>world</a:t>
          </a:r>
          <a:r>
            <a:rPr lang="en-TZ" sz="1700" kern="1200"/>
            <a:t> where we take only what nature can replace.</a:t>
          </a:r>
          <a:endParaRPr lang="en-US" sz="1700" kern="1200"/>
        </a:p>
      </dsp:txBody>
      <dsp:txXfrm>
        <a:off x="3167125" y="3316667"/>
        <a:ext cx="2366970" cy="14201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45904-C399-4068-86AB-3026DC5ED431}">
      <dsp:nvSpPr>
        <dsp:cNvPr id="0" name=""/>
        <dsp:cNvSpPr/>
      </dsp:nvSpPr>
      <dsp:spPr>
        <a:xfrm>
          <a:off x="-40605" y="0"/>
          <a:ext cx="6789044" cy="8913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63225B-1EA0-4C52-AE30-3B6E5863A9D8}">
      <dsp:nvSpPr>
        <dsp:cNvPr id="0" name=""/>
        <dsp:cNvSpPr/>
      </dsp:nvSpPr>
      <dsp:spPr>
        <a:xfrm>
          <a:off x="229036" y="208538"/>
          <a:ext cx="490258" cy="490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6EC94B-2B45-48B7-B143-150413B94C4B}">
      <dsp:nvSpPr>
        <dsp:cNvPr id="0" name=""/>
        <dsp:cNvSpPr/>
      </dsp:nvSpPr>
      <dsp:spPr>
        <a:xfrm>
          <a:off x="988937" y="7978"/>
          <a:ext cx="5757487" cy="89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38" tIns="94338" rIns="94338" bIns="943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1% Earth Tax</a:t>
          </a:r>
        </a:p>
      </dsp:txBody>
      <dsp:txXfrm>
        <a:off x="988937" y="7978"/>
        <a:ext cx="5757487" cy="891378"/>
      </dsp:txXfrm>
    </dsp:sp>
    <dsp:sp modelId="{EC1CA603-8B49-4574-9C99-9F9329225881}">
      <dsp:nvSpPr>
        <dsp:cNvPr id="0" name=""/>
        <dsp:cNvSpPr/>
      </dsp:nvSpPr>
      <dsp:spPr>
        <a:xfrm>
          <a:off x="-40605" y="1122201"/>
          <a:ext cx="6789044" cy="8913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8707B-89C5-49BC-9D88-3F4522742DA2}">
      <dsp:nvSpPr>
        <dsp:cNvPr id="0" name=""/>
        <dsp:cNvSpPr/>
      </dsp:nvSpPr>
      <dsp:spPr>
        <a:xfrm>
          <a:off x="229036" y="1322762"/>
          <a:ext cx="490258" cy="490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D9E537-EDEB-43BA-A33F-4821843E03B1}">
      <dsp:nvSpPr>
        <dsp:cNvPr id="0" name=""/>
        <dsp:cNvSpPr/>
      </dsp:nvSpPr>
      <dsp:spPr>
        <a:xfrm>
          <a:off x="905712" y="1122201"/>
          <a:ext cx="5923936" cy="89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38" tIns="94338" rIns="94338" bIns="943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Used only organic cotton and recycled </a:t>
          </a:r>
          <a:r>
            <a:rPr lang="en-US" sz="2200" kern="1200" dirty="0" err="1"/>
            <a:t>poleyster</a:t>
          </a:r>
          <a:endParaRPr lang="en-US" sz="2200" kern="1200" dirty="0"/>
        </a:p>
      </dsp:txBody>
      <dsp:txXfrm>
        <a:off x="905712" y="1122201"/>
        <a:ext cx="5923936" cy="891378"/>
      </dsp:txXfrm>
    </dsp:sp>
    <dsp:sp modelId="{38869656-3922-485D-8A35-CC9BC965247C}">
      <dsp:nvSpPr>
        <dsp:cNvPr id="0" name=""/>
        <dsp:cNvSpPr/>
      </dsp:nvSpPr>
      <dsp:spPr>
        <a:xfrm>
          <a:off x="-40605" y="2236425"/>
          <a:ext cx="6789044" cy="8913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3A6EA6-7E92-410F-8E01-8795A7B41FF6}">
      <dsp:nvSpPr>
        <dsp:cNvPr id="0" name=""/>
        <dsp:cNvSpPr/>
      </dsp:nvSpPr>
      <dsp:spPr>
        <a:xfrm>
          <a:off x="229036" y="2436985"/>
          <a:ext cx="490258" cy="4902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C8991C-F305-475E-956D-7D47EBC3E1F8}">
      <dsp:nvSpPr>
        <dsp:cNvPr id="0" name=""/>
        <dsp:cNvSpPr/>
      </dsp:nvSpPr>
      <dsp:spPr>
        <a:xfrm>
          <a:off x="988937" y="2236425"/>
          <a:ext cx="5757487" cy="89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38" tIns="94338" rIns="94338" bIns="943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Fair labour practices</a:t>
          </a:r>
        </a:p>
      </dsp:txBody>
      <dsp:txXfrm>
        <a:off x="988937" y="2236425"/>
        <a:ext cx="5757487" cy="891378"/>
      </dsp:txXfrm>
    </dsp:sp>
    <dsp:sp modelId="{40DA8BC2-553B-46EF-B633-0F48632A49AC}">
      <dsp:nvSpPr>
        <dsp:cNvPr id="0" name=""/>
        <dsp:cNvSpPr/>
      </dsp:nvSpPr>
      <dsp:spPr>
        <a:xfrm>
          <a:off x="-40605" y="3350648"/>
          <a:ext cx="6789044" cy="89137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FE1BB3-294A-41AD-9653-7E14FB641336}">
      <dsp:nvSpPr>
        <dsp:cNvPr id="0" name=""/>
        <dsp:cNvSpPr/>
      </dsp:nvSpPr>
      <dsp:spPr>
        <a:xfrm>
          <a:off x="229036" y="3551209"/>
          <a:ext cx="490258" cy="4902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80E405-65A5-42CC-B078-D07508AB5DF7}">
      <dsp:nvSpPr>
        <dsp:cNvPr id="0" name=""/>
        <dsp:cNvSpPr/>
      </dsp:nvSpPr>
      <dsp:spPr>
        <a:xfrm>
          <a:off x="988937" y="3350648"/>
          <a:ext cx="5757487" cy="891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38" tIns="94338" rIns="94338" bIns="9433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/>
            <a:t>Wong wear programme</a:t>
          </a:r>
          <a:br>
            <a:rPr lang="en-US" sz="2200" kern="1200"/>
          </a:br>
          <a:endParaRPr lang="en-US" sz="2200" kern="1200"/>
        </a:p>
      </dsp:txBody>
      <dsp:txXfrm>
        <a:off x="988937" y="3350648"/>
        <a:ext cx="5757487" cy="891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3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8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1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6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6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2985ECC-A4A1-4608-B1F1-891A72EE1270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0A1EF96-CAD1-4475-A92C-4E4001ADC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ESG? | Kiplinger">
            <a:extLst>
              <a:ext uri="{FF2B5EF4-FFF2-40B4-BE49-F238E27FC236}">
                <a16:creationId xmlns:a16="http://schemas.microsoft.com/office/drawing/2014/main" id="{58235879-DCC1-37FB-B052-14381EB4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ESG? | Kiplinger">
            <a:extLst>
              <a:ext uri="{FF2B5EF4-FFF2-40B4-BE49-F238E27FC236}">
                <a16:creationId xmlns:a16="http://schemas.microsoft.com/office/drawing/2014/main" id="{0C220196-5BA5-D2CB-3ED3-C565D8041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04866-5CEC-5792-74D8-591A822D0C38}"/>
              </a:ext>
            </a:extLst>
          </p:cNvPr>
          <p:cNvSpPr txBox="1"/>
          <p:nvPr/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20">
                <a:latin typeface="+mj-lt"/>
                <a:ea typeface="+mj-ea"/>
                <a:cs typeface="+mj-cs"/>
              </a:rPr>
              <a:t>KEY FACTS RELATING TO ESG AND SUSTAINABILITY</a:t>
            </a:r>
          </a:p>
        </p:txBody>
      </p:sp>
      <p:graphicFrame>
        <p:nvGraphicFramePr>
          <p:cNvPr id="36" name="TextBox 2">
            <a:extLst>
              <a:ext uri="{FF2B5EF4-FFF2-40B4-BE49-F238E27FC236}">
                <a16:creationId xmlns:a16="http://schemas.microsoft.com/office/drawing/2014/main" id="{54F28392-0748-2182-4899-695935019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728400"/>
              </p:ext>
            </p:extLst>
          </p:nvPr>
        </p:nvGraphicFramePr>
        <p:xfrm>
          <a:off x="676656" y="2011680"/>
          <a:ext cx="10753725" cy="376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7261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5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Patagonia, Levi's, and Marketing for a More Sustainable Future">
            <a:extLst>
              <a:ext uri="{FF2B5EF4-FFF2-40B4-BE49-F238E27FC236}">
                <a16:creationId xmlns:a16="http://schemas.microsoft.com/office/drawing/2014/main" id="{B88378A7-EB00-9C0B-697B-8B1437E26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 r="-2" b="11448"/>
          <a:stretch/>
        </p:blipFill>
        <p:spPr bwMode="auto">
          <a:xfrm>
            <a:off x="191086" y="166533"/>
            <a:ext cx="7807938" cy="31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sustainable marketing and how should you use it? | Smart Insights">
            <a:extLst>
              <a:ext uri="{FF2B5EF4-FFF2-40B4-BE49-F238E27FC236}">
                <a16:creationId xmlns:a16="http://schemas.microsoft.com/office/drawing/2014/main" id="{5D69F347-D058-5C88-D2E8-6C5FC1F27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r="27311" b="5"/>
          <a:stretch/>
        </p:blipFill>
        <p:spPr bwMode="auto">
          <a:xfrm>
            <a:off x="8183346" y="166533"/>
            <a:ext cx="3822808" cy="3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tagonia store by DesignAD4M+SYSP, Seoul South Korea | Patagonia store,  Patagonia, Retail store design">
            <a:extLst>
              <a:ext uri="{FF2B5EF4-FFF2-40B4-BE49-F238E27FC236}">
                <a16:creationId xmlns:a16="http://schemas.microsoft.com/office/drawing/2014/main" id="{C2AECFF2-680A-B417-3A22-A7A9B3C55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1" r="1" b="34360"/>
          <a:stretch/>
        </p:blipFill>
        <p:spPr bwMode="auto">
          <a:xfrm>
            <a:off x="191086" y="3509670"/>
            <a:ext cx="7807938" cy="31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inable Fashion - Balanced Fashion">
            <a:extLst>
              <a:ext uri="{FF2B5EF4-FFF2-40B4-BE49-F238E27FC236}">
                <a16:creationId xmlns:a16="http://schemas.microsoft.com/office/drawing/2014/main" id="{2A70473F-0490-C60C-2E52-EC274BDBD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4" b="2"/>
          <a:stretch/>
        </p:blipFill>
        <p:spPr bwMode="auto">
          <a:xfrm>
            <a:off x="8183346" y="3506741"/>
            <a:ext cx="3822808" cy="31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7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y jacket with a white background&#10;&#10;Description automatically generated">
            <a:extLst>
              <a:ext uri="{FF2B5EF4-FFF2-40B4-BE49-F238E27FC236}">
                <a16:creationId xmlns:a16="http://schemas.microsoft.com/office/drawing/2014/main" id="{A3B9C52F-F386-6F2B-5833-AA44624AC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4" y="480059"/>
            <a:ext cx="5389123" cy="5897879"/>
          </a:xfrm>
          <a:prstGeom prst="rect">
            <a:avLst/>
          </a:prstGeom>
        </p:spPr>
      </p:pic>
      <p:graphicFrame>
        <p:nvGraphicFramePr>
          <p:cNvPr id="27" name="TextBox 2">
            <a:extLst>
              <a:ext uri="{FF2B5EF4-FFF2-40B4-BE49-F238E27FC236}">
                <a16:creationId xmlns:a16="http://schemas.microsoft.com/office/drawing/2014/main" id="{12C3E881-6BDA-2D20-84EF-4F1D9B92A804}"/>
              </a:ext>
            </a:extLst>
          </p:cNvPr>
          <p:cNvGraphicFramePr/>
          <p:nvPr/>
        </p:nvGraphicFramePr>
        <p:xfrm>
          <a:off x="5855940" y="737823"/>
          <a:ext cx="6097554" cy="473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925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extBox 2">
            <a:extLst>
              <a:ext uri="{FF2B5EF4-FFF2-40B4-BE49-F238E27FC236}">
                <a16:creationId xmlns:a16="http://schemas.microsoft.com/office/drawing/2014/main" id="{54F28392-0748-2182-4899-695935019DDC}"/>
              </a:ext>
            </a:extLst>
          </p:cNvPr>
          <p:cNvGraphicFramePr/>
          <p:nvPr/>
        </p:nvGraphicFramePr>
        <p:xfrm>
          <a:off x="2559577" y="1303997"/>
          <a:ext cx="6789044" cy="4250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Patagonia, Levi's, and Marketing for a More Sustainable Future">
            <a:extLst>
              <a:ext uri="{FF2B5EF4-FFF2-40B4-BE49-F238E27FC236}">
                <a16:creationId xmlns:a16="http://schemas.microsoft.com/office/drawing/2014/main" id="{151E4657-D593-C017-E696-E17A07ED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 r="-2" b="11448"/>
          <a:stretch/>
        </p:blipFill>
        <p:spPr bwMode="auto">
          <a:xfrm>
            <a:off x="889651" y="291412"/>
            <a:ext cx="1969184" cy="5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04866-5CEC-5792-74D8-591A822D0C38}"/>
              </a:ext>
            </a:extLst>
          </p:cNvPr>
          <p:cNvSpPr txBox="1"/>
          <p:nvPr/>
        </p:nvSpPr>
        <p:spPr>
          <a:xfrm>
            <a:off x="3225337" y="352648"/>
            <a:ext cx="440574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Medium" panose="020B0603020102020204" pitchFamily="34" charset="0"/>
              </a:rPr>
              <a:t>KEY FACTS RELATING TO ESG </a:t>
            </a:r>
            <a:endParaRPr lang="en-TZ" sz="24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5746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99</TotalTime>
  <Words>163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Franklin Gothic Medium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TPPL Accounts</dc:creator>
  <cp:lastModifiedBy>FC - Surendra</cp:lastModifiedBy>
  <cp:revision>2</cp:revision>
  <dcterms:created xsi:type="dcterms:W3CDTF">2023-12-01T12:01:48Z</dcterms:created>
  <dcterms:modified xsi:type="dcterms:W3CDTF">2023-12-01T13:44:14Z</dcterms:modified>
</cp:coreProperties>
</file>